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61" autoAdjust="0"/>
    <p:restoredTop sz="94660"/>
  </p:normalViewPr>
  <p:slideViewPr>
    <p:cSldViewPr>
      <p:cViewPr>
        <p:scale>
          <a:sx n="66" d="100"/>
          <a:sy n="66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82473-848F-4651-84BA-F75768CBFCA9}" type="datetimeFigureOut">
              <a:rPr lang="en-US" smtClean="0"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48948-4304-4C76-AE8E-BB9E60780E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subTitle" idx="1"/>
          </p:nvPr>
        </p:nvSpPr>
        <p:spPr>
          <a:xfrm>
            <a:off x="6858000" y="381000"/>
            <a:ext cx="2057400" cy="5791200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Supplemental Digital Content 4- Figure 4.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The antibody responses induced by HP-OVA gel that was multiply applied into the vaginas of rats. Each sample was tested in triplicate, and the data are presented as means ± SD.</a:t>
            </a:r>
          </a:p>
        </p:txBody>
      </p:sp>
      <p:pic>
        <p:nvPicPr>
          <p:cNvPr id="9" name="Picture 8" descr="Li L_Supplemental _Figure_4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5832764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Wolters Kluwer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KMyers</dc:creator>
  <cp:lastModifiedBy>KMyers</cp:lastModifiedBy>
  <cp:revision>4</cp:revision>
  <dcterms:created xsi:type="dcterms:W3CDTF">2010-12-29T16:44:17Z</dcterms:created>
  <dcterms:modified xsi:type="dcterms:W3CDTF">2010-12-29T16:48:58Z</dcterms:modified>
</cp:coreProperties>
</file>