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8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3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1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1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8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3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8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5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7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1FD7-4E25-4822-932F-D20FCAC61ECD}" type="datetimeFigureOut">
              <a:rPr lang="en-US" smtClean="0"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E6C04-F7C8-4F14-A28C-C299BB768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0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74738"/>
            <a:ext cx="5715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 rot="-5400000">
            <a:off x="103982" y="2466012"/>
            <a:ext cx="29575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Fluorescent Intensity (% Control)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981200" y="4198938"/>
            <a:ext cx="579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Control         5               10             25              50            100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6850956" y="1196400"/>
            <a:ext cx="316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5943600" y="1352977"/>
            <a:ext cx="316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5111056" y="1512839"/>
            <a:ext cx="316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2056" name="TextBox 9"/>
          <p:cNvSpPr txBox="1">
            <a:spLocks noChangeArrowheads="1"/>
          </p:cNvSpPr>
          <p:nvPr/>
        </p:nvSpPr>
        <p:spPr bwMode="auto">
          <a:xfrm>
            <a:off x="4223445" y="1691531"/>
            <a:ext cx="3161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2057" name="TextBox 10"/>
          <p:cNvSpPr txBox="1">
            <a:spLocks noChangeArrowheads="1"/>
          </p:cNvSpPr>
          <p:nvPr/>
        </p:nvSpPr>
        <p:spPr bwMode="auto">
          <a:xfrm>
            <a:off x="1111250" y="333345"/>
            <a:ext cx="364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Supplemental Digital Content: S1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49530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Recombinant Fas ligand increases RLMEC permeability compared to untreated control cells (*p &lt; 0.05; n = 6). RLMEC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hyperpermeability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is expressed as a percentage of the basal fluorescence. Among various concentrations of Fas ligand treatment groups (10ng/ml, 25ng/ml, 50ng/ml and 100ng/ml) fluorescent intensity of FITC-albumin in the media from the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abluminal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chamber did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differ statistically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6693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Deven</dc:creator>
  <cp:lastModifiedBy>Deven</cp:lastModifiedBy>
  <cp:revision>9</cp:revision>
  <dcterms:created xsi:type="dcterms:W3CDTF">2012-09-25T18:03:41Z</dcterms:created>
  <dcterms:modified xsi:type="dcterms:W3CDTF">2012-12-18T14:47:04Z</dcterms:modified>
</cp:coreProperties>
</file>