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5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1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2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1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4CAD-EDA8-424D-918B-92165B601CB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8B8E-CF8C-430B-9E7F-F4FCF8E3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 rot="-5400000">
            <a:off x="430412" y="2359025"/>
            <a:ext cx="2957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Fluorescent Intensity (% Control)</a:t>
            </a:r>
          </a:p>
        </p:txBody>
      </p:sp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1111250" y="320645"/>
            <a:ext cx="3711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Supplemental Digital Content: S3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37" y="901700"/>
            <a:ext cx="5372100" cy="32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465386" y="4154488"/>
            <a:ext cx="544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   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Control                   Fas Ligand      Z-DEVD + Fas Ligand      Z-DEVD     </a:t>
            </a:r>
          </a:p>
        </p:txBody>
      </p:sp>
      <p:sp>
        <p:nvSpPr>
          <p:cNvPr id="2054" name="TextBox 3"/>
          <p:cNvSpPr txBox="1">
            <a:spLocks noChangeArrowheads="1"/>
          </p:cNvSpPr>
          <p:nvPr/>
        </p:nvSpPr>
        <p:spPr bwMode="auto">
          <a:xfrm>
            <a:off x="4165044" y="1351718"/>
            <a:ext cx="3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437188" y="2211288"/>
            <a:ext cx="2920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dirty="0">
                <a:latin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581" y="4648200"/>
            <a:ext cx="8566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Caspase-3 inhibitor, Z-DEVD-FMK attenuates Fas ligand induced monolayer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hyperpermeability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RLMECs.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Hyperpermeability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RLMECs is expressed as a percentage of the basal fluorescence. Fas ligand treated monolayers show significant increase in permeability compared to the untreated control monolayers (*p &lt; 0.05; n = 6). Fas ligand treated monolayers when pre-treated with Z-DEVD-FMK show significant decrease in permeability compared to the Fas ligand treated monolayers (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 &lt; 0.05; n = 6). Z-DEVD-FMK alone treated group shows no significant change in permeability compared to the untreated control cells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12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Deven</dc:creator>
  <cp:lastModifiedBy>Deven</cp:lastModifiedBy>
  <cp:revision>5</cp:revision>
  <dcterms:created xsi:type="dcterms:W3CDTF">2012-09-25T18:07:21Z</dcterms:created>
  <dcterms:modified xsi:type="dcterms:W3CDTF">2012-12-18T14:44:48Z</dcterms:modified>
</cp:coreProperties>
</file>