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739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C8F74F3-DAF7-4C5C-8A67-39D4228F7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0C68DBC-C7C1-4C6E-9D77-F2DE4B0F3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B2C84AF-5E48-42F6-BA9C-9ABD1669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AFE1-2909-42AA-BB5F-513A6A1CF05B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69A9F09-17B3-4D01-A146-175FACCC3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09C83E9-3FC6-4227-B888-856391C0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195-B01E-4CFC-8FA9-569C4AFFBF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50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488619-968E-4702-8ACE-684313B82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105610D-4DD5-4B1E-BC96-687211B91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323E419-7CF0-4857-8DFF-F7999340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AFE1-2909-42AA-BB5F-513A6A1CF05B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C75B396-17D6-48EA-B70F-253D951C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0659C9D-2FE2-4CF4-ACEB-743B3457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195-B01E-4CFC-8FA9-569C4AFFBF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09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AC65FB9-A98E-4EEE-8209-ACB874F1C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2BC22E6-3AEC-4010-B36C-5E82E4B77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408EBEA-DECD-49DD-A71E-31995EA42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AFE1-2909-42AA-BB5F-513A6A1CF05B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1C705F1-BE38-49A3-90BE-63DE3531B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EF5B6EC-EE6A-4F68-BFE5-44DE932F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195-B01E-4CFC-8FA9-569C4AFFBF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9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4544539-0170-4C05-A02D-DC67ABB2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895CF2F-782B-439E-A1E8-10D624BC7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C1CCD10-C6D5-4123-80C8-08ECC3491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AFE1-2909-42AA-BB5F-513A6A1CF05B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E9A5AE6-C353-4CFB-86A5-CD31770E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32B9615-3F09-4547-835A-85E794E2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195-B01E-4CFC-8FA9-569C4AFFBF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14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E5F36AB-EF59-4C34-A91A-EDE2BBD1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70936AF-B122-4396-ADA8-13D21C17D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2CD5CEB-6E5D-4E5E-A7E6-C18ADF190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AFE1-2909-42AA-BB5F-513A6A1CF05B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DE0AF25-6324-4206-B30B-DCA92025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ACB7250-616B-4639-AA11-B00A345E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195-B01E-4CFC-8FA9-569C4AFFBF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48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99D687-6F49-4E5E-B30A-C2C2201D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D3E8630-12DD-41A8-AE6E-682F01E12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B3E2EC2-4C45-45E4-BD3C-F278C47C1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13CAB3C-BFC9-4E98-9811-1DED822E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AFE1-2909-42AA-BB5F-513A6A1CF05B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0FC7925-C882-4F22-ACC3-1A786173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3BA5B1-316B-4828-BE8A-4949D74CF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195-B01E-4CFC-8FA9-569C4AFFBF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48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B3699F4-6E7C-43BA-8BEE-10CCE396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92C2152-9C0A-48AE-9067-A7340E0AE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0E1BCA6-FD7B-4808-8AB1-067B12071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FC7BA90-F181-4F6A-B522-1E703EB1B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852D734-DF9F-4904-9D5F-BC9E468F6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D8CC34C0-90A0-41B5-AD5E-DB42B3DB5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AFE1-2909-42AA-BB5F-513A6A1CF05B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3E91EB0-929D-4937-83DD-2BF0A90AE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74BE0D21-6B16-4C75-9184-C6E9230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195-B01E-4CFC-8FA9-569C4AFFBF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60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E9FB14E-8509-4258-A726-A34654CBD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E238BFCB-E990-4F82-81E8-79D97DF4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AFE1-2909-42AA-BB5F-513A6A1CF05B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7D223C26-2276-443B-86FD-59FCE3295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2ECAFE4-09CD-41AF-93A0-8BD3D84D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195-B01E-4CFC-8FA9-569C4AFFBF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85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DD35A6A-F763-4C0F-A1C5-61240F1E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AFE1-2909-42AA-BB5F-513A6A1CF05B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C26FF482-5975-4604-A264-F0C9A4E7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4E29975-7959-440E-B5D7-CBF91E11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195-B01E-4CFC-8FA9-569C4AFFBF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50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C49FC53-1505-47D8-9A56-DE9B951C0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D30D39D-2F58-472F-A193-F67E69AB0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762A759-7426-4E96-9AC4-716353C97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381570F-49E0-4A37-A1E2-4D551915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AFE1-2909-42AA-BB5F-513A6A1CF05B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1627A02-4AF2-4045-AA35-E6BA9DC2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DBE64D6-4EB7-4996-BA2C-006A31C5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195-B01E-4CFC-8FA9-569C4AFFBF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66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A1676B2-35A2-4A07-B4A0-69CFA93F4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BD343E33-A33D-415C-ADF3-1A43C100E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E8CBCC3-F04E-45DD-B458-81619B9A7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3960A79-10D5-418D-A750-0A35CF8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AFE1-2909-42AA-BB5F-513A6A1CF05B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D83810B-82F6-490D-BC8A-0BC80B70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FABD8D9-06B3-4B94-91E8-80B7C8D4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4195-B01E-4CFC-8FA9-569C4AFFBF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10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2381A2A-B3EE-4D90-883D-83DD6186E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A20DAEB-C3D7-456D-AC5E-F846BBCC7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D11C0D3-C38F-4AC9-A2DA-8856C5EE7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3AFE1-2909-42AA-BB5F-513A6A1CF05B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78F4341-A7C3-4180-AD6D-B8D92292B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CCF5118-AF2D-4057-B455-728A86488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4195-B01E-4CFC-8FA9-569C4AFFBF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8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1(2)">
            <a:hlinkClick r:id="" action="ppaction://media"/>
            <a:extLst>
              <a:ext uri="{FF2B5EF4-FFF2-40B4-BE49-F238E27FC236}">
                <a16:creationId xmlns:a16="http://schemas.microsoft.com/office/drawing/2014/main" xmlns="" id="{414F2497-2583-44BC-8053-B14B5F5E57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5816" y="2279163"/>
            <a:ext cx="4085976" cy="30644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74D41C1-1A4C-48A9-B334-458A2CFDB1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728" y="2248141"/>
            <a:ext cx="4121881" cy="306448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1. Pulmonary 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occurs in a COVID-19 patient with ARDS who undergo mechanical </a:t>
            </a:r>
            <a:r>
              <a:rPr lang="en-US" altLang="zh-C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ventilation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7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</Words>
  <Application>Microsoft Office PowerPoint</Application>
  <PresentationFormat>自定义</PresentationFormat>
  <Paragraphs>1</Paragraphs>
  <Slides>1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主题​​</vt:lpstr>
      <vt:lpstr>Video 1. Pulmonary hypertension occurs in a COVID-19 patient with ARDS who undergo mechanical ventilation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86130</dc:creator>
  <cp:lastModifiedBy>王大伟</cp:lastModifiedBy>
  <cp:revision>3</cp:revision>
  <dcterms:created xsi:type="dcterms:W3CDTF">2020-03-21T09:17:25Z</dcterms:created>
  <dcterms:modified xsi:type="dcterms:W3CDTF">2020-04-13T04:23:00Z</dcterms:modified>
</cp:coreProperties>
</file>