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54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6F97-6C46-4B06-A68F-F0EC49E1C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BE5B0-BA38-4D55-B9EA-F5A7081A5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FCAB9-7931-40AE-B457-290124D5F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D7A4-8F24-4918-B0F3-50D3512C2ADE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1E201-8FB8-4FC2-8603-A398DCA1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FEA6F-8A7D-4519-8A9F-DD82EE13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0D05-8AAC-4BDA-A9DA-E0DF0805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0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4B55C-0E29-4C22-BA0B-FF6018C4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23C84-4096-454C-A497-DE4118312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37C52-C5E1-4B47-ACC9-E32ACC349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D7A4-8F24-4918-B0F3-50D3512C2ADE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74465-CD21-43E3-A929-537669961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104C8-FDCF-4D77-9A2A-DA3E4D5A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0D05-8AAC-4BDA-A9DA-E0DF0805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8D22AD-1C58-466B-BC20-3DB4C2E20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03E6B-EB30-42A1-99A2-90BAA98E7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AF13-4B23-4932-83C8-4EA59226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D7A4-8F24-4918-B0F3-50D3512C2ADE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B5996-57A5-46AB-AF00-16EC070E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E44AD-2AB3-4898-97CB-3F5C8085C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0D05-8AAC-4BDA-A9DA-E0DF0805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5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AF72-8A33-40D1-924D-0BD609C5B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83768-6B9C-4EE3-8F11-CD0DEBF99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42A17-E38F-4E18-A339-A586958A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D7A4-8F24-4918-B0F3-50D3512C2ADE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F4DD7-BC39-40A6-9E8E-0A9E3DEA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A3F2F-736E-4A83-B27B-B6E1EEBC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0D05-8AAC-4BDA-A9DA-E0DF0805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2E627-605A-4947-B6D2-AE77FD29F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6196D-1213-46FE-A08C-B070D06CE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2CEC4-0F0E-41D1-9AC8-3DA75610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D7A4-8F24-4918-B0F3-50D3512C2ADE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A4ACA-53FB-4377-84B4-D31C95FF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6ABEF-F596-4268-A7E7-82938B96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0D05-8AAC-4BDA-A9DA-E0DF0805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1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B2F2-DA2F-4A31-A2D3-B8CDE30B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2D4BE-9314-4CEB-B4F0-B33276B06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E2D28-5F36-4271-B382-BE5E6E4E0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F17EE-1D28-4DB3-943F-C3AAABA7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D7A4-8F24-4918-B0F3-50D3512C2ADE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872DF-8B33-4D86-85D5-A6F3868A8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3EB70-B2D8-4E3F-B422-70C292AF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0D05-8AAC-4BDA-A9DA-E0DF0805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5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6B20-9F5A-4DF8-BBA7-31DD2B76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BBF2C-DA7C-497E-B103-872E7E5BD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28D57-DC4F-4D80-8677-011763704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EB6C3C-1BB6-4711-87A7-5970DAAEE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0D5D2B-43E8-41C4-99C3-D9A1113BF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64925D-4B11-4172-AC89-5333B3FE0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D7A4-8F24-4918-B0F3-50D3512C2ADE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64D02C-52DF-40F3-BFC1-F17E72411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79AB43-4E4E-411A-AD3D-EE58CECA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0D05-8AAC-4BDA-A9DA-E0DF0805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5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9713A-5647-43E8-BFA0-C453DC07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B4199F-6E96-4C01-B6B0-2B32AAD4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D7A4-8F24-4918-B0F3-50D3512C2ADE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4BACCD-273D-40DE-B5A4-D682832CB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07236-8232-4023-BC70-ABCF2280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0D05-8AAC-4BDA-A9DA-E0DF0805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9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39B53A-B302-4DB8-ACE5-3A8A32FAA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D7A4-8F24-4918-B0F3-50D3512C2ADE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6B435-3E23-458D-842D-D41EBFD8A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2D8E1-F958-45DE-A395-12C832C7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0D05-8AAC-4BDA-A9DA-E0DF0805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3742E-7FAA-472E-BFE1-AE37BA41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5D0A5-4E24-44A5-943C-2D957E469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3717B-BAE8-4E74-9D57-AA7241A04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D5D5-08AC-4FA7-8300-5E831FF3A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D7A4-8F24-4918-B0F3-50D3512C2ADE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55DD2-949A-4CAF-99B8-FC5A11E4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794BA-A641-4BBA-9B06-0E0DB17D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0D05-8AAC-4BDA-A9DA-E0DF0805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3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9D64-DFBC-434F-98B6-CF7E42EE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9F9559-09F2-4091-85C9-38D42CEB2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8DC4B-500A-4E59-82D2-9F20994F0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FEC00-DFF4-42A1-810F-51D04F174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D7A4-8F24-4918-B0F3-50D3512C2ADE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4348F-2758-4E41-82FB-8A61A186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EA9AA-E1EA-42F7-9C49-E6A01912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0D05-8AAC-4BDA-A9DA-E0DF0805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7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82927B-09E1-4719-9F11-506A9185F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B2A04-CEDF-4F11-B00D-3E24844D0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21A76-CFD8-4414-8D4D-492A0FCD6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CD7A4-8F24-4918-B0F3-50D3512C2ADE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DB9C5-6018-4DFA-BF8D-C89A8E8BE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2C588-224C-4407-826F-1867352B8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00D05-8AAC-4BDA-A9DA-E0DF0805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6FFC1F-01AA-4F5B-8734-315A63F1DCB6}"/>
              </a:ext>
            </a:extLst>
          </p:cNvPr>
          <p:cNvGrpSpPr/>
          <p:nvPr/>
        </p:nvGrpSpPr>
        <p:grpSpPr>
          <a:xfrm>
            <a:off x="54887" y="49760"/>
            <a:ext cx="7827627" cy="6441552"/>
            <a:chOff x="1165665" y="258418"/>
            <a:chExt cx="7827627" cy="64415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95557A6-ACA4-425A-9BE9-DCD576BDE8D9}"/>
                </a:ext>
              </a:extLst>
            </p:cNvPr>
            <p:cNvGrpSpPr/>
            <p:nvPr/>
          </p:nvGrpSpPr>
          <p:grpSpPr>
            <a:xfrm>
              <a:off x="1295400" y="575693"/>
              <a:ext cx="7368540" cy="4504653"/>
              <a:chOff x="1295400" y="575693"/>
              <a:chExt cx="7368540" cy="4504653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059787A-AD7C-41F1-ABAF-0F3B3A753318}"/>
                  </a:ext>
                </a:extLst>
              </p:cNvPr>
              <p:cNvSpPr/>
              <p:nvPr/>
            </p:nvSpPr>
            <p:spPr>
              <a:xfrm>
                <a:off x="5725323" y="1981200"/>
                <a:ext cx="1905211" cy="3048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BFBBF59B-5C05-4EDC-BD9D-B09BC62A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66298" y="2235235"/>
                <a:ext cx="1841897" cy="2787996"/>
              </a:xfrm>
              <a:prstGeom prst="rect">
                <a:avLst/>
              </a:prstGeom>
            </p:spPr>
          </p:pic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E4539E34-7930-4581-866A-5A3B0425D6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26263" y="963320"/>
                <a:ext cx="0" cy="1309359"/>
              </a:xfrm>
              <a:prstGeom prst="straightConnector1">
                <a:avLst/>
              </a:prstGeom>
              <a:ln w="7620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652866BC-799C-4E25-9445-F0B58D6634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0623" t="2654" r="43065" b="68128"/>
              <a:stretch/>
            </p:blipFill>
            <p:spPr>
              <a:xfrm>
                <a:off x="1295400" y="575693"/>
                <a:ext cx="3469291" cy="1918365"/>
              </a:xfrm>
              <a:prstGeom prst="rect">
                <a:avLst/>
              </a:prstGeom>
            </p:spPr>
          </p:pic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E3210CFC-C50A-433A-9807-91B6AD672E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24000" y="2494058"/>
                <a:ext cx="0" cy="17294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2886E018-DF82-4C0B-B909-FB557DDB10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7650" y="3581400"/>
                <a:ext cx="0" cy="17294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5F47AF6-7119-4961-A944-7912563FBB96}"/>
                  </a:ext>
                </a:extLst>
              </p:cNvPr>
              <p:cNvSpPr txBox="1"/>
              <p:nvPr/>
            </p:nvSpPr>
            <p:spPr>
              <a:xfrm>
                <a:off x="4317436" y="2744597"/>
                <a:ext cx="1147220" cy="3231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/>
                  <a:t>PV Catheter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C63C825-A565-44CF-9E65-D2AF96ED5538}"/>
                  </a:ext>
                </a:extLst>
              </p:cNvPr>
              <p:cNvSpPr txBox="1"/>
              <p:nvPr/>
            </p:nvSpPr>
            <p:spPr>
              <a:xfrm>
                <a:off x="4956526" y="953380"/>
                <a:ext cx="1139474" cy="3693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Room Air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82D66AF-E006-4C96-8ABC-37CB5CFB43D8}"/>
                  </a:ext>
                </a:extLst>
              </p:cNvPr>
              <p:cNvSpPr txBox="1"/>
              <p:nvPr/>
            </p:nvSpPr>
            <p:spPr>
              <a:xfrm>
                <a:off x="4948780" y="1481091"/>
                <a:ext cx="1147220" cy="3693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Ventilator</a:t>
                </a:r>
              </a:p>
            </p:txBody>
          </p: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FFD2CDAB-0CB1-46F1-B04C-A631730014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8469" y="2235235"/>
                <a:ext cx="1208122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0872BA5C-2D87-417D-9FD1-9041DD747ACD}"/>
                  </a:ext>
                </a:extLst>
              </p:cNvPr>
              <p:cNvCxnSpPr>
                <a:cxnSpLocks/>
                <a:endCxn id="114" idx="1"/>
              </p:cNvCxnSpPr>
              <p:nvPr/>
            </p:nvCxnSpPr>
            <p:spPr>
              <a:xfrm flipV="1">
                <a:off x="2434816" y="2906180"/>
                <a:ext cx="1882620" cy="230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ACDE2887-737A-4219-92FE-98DD891E2599}"/>
                  </a:ext>
                </a:extLst>
              </p:cNvPr>
              <p:cNvSpPr/>
              <p:nvPr/>
            </p:nvSpPr>
            <p:spPr>
              <a:xfrm>
                <a:off x="6751373" y="2085322"/>
                <a:ext cx="1326287" cy="1256446"/>
              </a:xfrm>
              <a:custGeom>
                <a:avLst/>
                <a:gdLst>
                  <a:gd name="connsiteX0" fmla="*/ 1326287 w 1326287"/>
                  <a:gd name="connsiteY0" fmla="*/ 873356 h 1256446"/>
                  <a:gd name="connsiteX1" fmla="*/ 1185398 w 1326287"/>
                  <a:gd name="connsiteY1" fmla="*/ 1226961 h 1256446"/>
                  <a:gd name="connsiteX2" fmla="*/ 743392 w 1326287"/>
                  <a:gd name="connsiteY2" fmla="*/ 193772 h 1256446"/>
                  <a:gd name="connsiteX3" fmla="*/ 417412 w 1326287"/>
                  <a:gd name="connsiteY3" fmla="*/ 36307 h 1256446"/>
                  <a:gd name="connsiteX4" fmla="*/ 269 w 1326287"/>
                  <a:gd name="connsiteY4" fmla="*/ 638540 h 1256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6287" h="1256446">
                    <a:moveTo>
                      <a:pt x="1326287" y="873356"/>
                    </a:moveTo>
                    <a:cubicBezTo>
                      <a:pt x="1304417" y="1106790"/>
                      <a:pt x="1282547" y="1340225"/>
                      <a:pt x="1185398" y="1226961"/>
                    </a:cubicBezTo>
                    <a:cubicBezTo>
                      <a:pt x="1088249" y="1113697"/>
                      <a:pt x="871390" y="392214"/>
                      <a:pt x="743392" y="193772"/>
                    </a:cubicBezTo>
                    <a:cubicBezTo>
                      <a:pt x="615394" y="-4670"/>
                      <a:pt x="541266" y="-37821"/>
                      <a:pt x="417412" y="36307"/>
                    </a:cubicBezTo>
                    <a:cubicBezTo>
                      <a:pt x="293558" y="110435"/>
                      <a:pt x="-10321" y="517909"/>
                      <a:pt x="269" y="638540"/>
                    </a:cubicBezTo>
                  </a:path>
                </a:pathLst>
              </a:cu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40F1027E-AA67-4701-8BD5-593170A0F204}"/>
                  </a:ext>
                </a:extLst>
              </p:cNvPr>
              <p:cNvSpPr txBox="1"/>
              <p:nvPr/>
            </p:nvSpPr>
            <p:spPr>
              <a:xfrm>
                <a:off x="5715000" y="4711014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37°C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0BA84567-6924-49DA-AB2F-CAACF5B58FBA}"/>
                  </a:ext>
                </a:extLst>
              </p:cNvPr>
              <p:cNvSpPr txBox="1"/>
              <p:nvPr/>
            </p:nvSpPr>
            <p:spPr>
              <a:xfrm>
                <a:off x="5697867" y="2505603"/>
                <a:ext cx="5333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Carotid</a:t>
                </a:r>
              </a:p>
              <a:p>
                <a:r>
                  <a:rPr lang="en-US" sz="800" dirty="0"/>
                  <a:t>artery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C78E5A2-D85B-4BF1-98C5-32EB69F4037C}"/>
                  </a:ext>
                </a:extLst>
              </p:cNvPr>
              <p:cNvSpPr txBox="1"/>
              <p:nvPr/>
            </p:nvSpPr>
            <p:spPr>
              <a:xfrm>
                <a:off x="5663754" y="3854373"/>
                <a:ext cx="5333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Femoral artery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ABFFDB97-9B38-4BE7-8007-28830B819DCA}"/>
                  </a:ext>
                </a:extLst>
              </p:cNvPr>
              <p:cNvSpPr txBox="1"/>
              <p:nvPr/>
            </p:nvSpPr>
            <p:spPr>
              <a:xfrm>
                <a:off x="7099578" y="2505603"/>
                <a:ext cx="5333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Jugular vein</a:t>
                </a: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A0A8107-C886-403A-8398-FECB6B5B2DEA}"/>
                  </a:ext>
                </a:extLst>
              </p:cNvPr>
              <p:cNvSpPr/>
              <p:nvPr/>
            </p:nvSpPr>
            <p:spPr>
              <a:xfrm>
                <a:off x="6347460" y="2954020"/>
                <a:ext cx="2316480" cy="1827988"/>
              </a:xfrm>
              <a:custGeom>
                <a:avLst/>
                <a:gdLst>
                  <a:gd name="connsiteX0" fmla="*/ 0 w 2316480"/>
                  <a:gd name="connsiteY0" fmla="*/ 1074420 h 1827988"/>
                  <a:gd name="connsiteX1" fmla="*/ 1282700 w 2316480"/>
                  <a:gd name="connsiteY1" fmla="*/ 1800860 h 1827988"/>
                  <a:gd name="connsiteX2" fmla="*/ 1958340 w 2316480"/>
                  <a:gd name="connsiteY2" fmla="*/ 1508760 h 1827988"/>
                  <a:gd name="connsiteX3" fmla="*/ 2316480 w 2316480"/>
                  <a:gd name="connsiteY3" fmla="*/ 0 h 1827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6480" h="1827988">
                    <a:moveTo>
                      <a:pt x="0" y="1074420"/>
                    </a:moveTo>
                    <a:cubicBezTo>
                      <a:pt x="478155" y="1401445"/>
                      <a:pt x="956310" y="1728470"/>
                      <a:pt x="1282700" y="1800860"/>
                    </a:cubicBezTo>
                    <a:cubicBezTo>
                      <a:pt x="1609090" y="1873250"/>
                      <a:pt x="1786043" y="1808903"/>
                      <a:pt x="1958340" y="1508760"/>
                    </a:cubicBezTo>
                    <a:cubicBezTo>
                      <a:pt x="2130637" y="1208617"/>
                      <a:pt x="2260600" y="224790"/>
                      <a:pt x="2316480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2E961B-5DE7-40A4-BAE3-19DF28F24843}"/>
                  </a:ext>
                </a:extLst>
              </p:cNvPr>
              <p:cNvSpPr txBox="1"/>
              <p:nvPr/>
            </p:nvSpPr>
            <p:spPr>
              <a:xfrm rot="16200000">
                <a:off x="7440488" y="2215325"/>
                <a:ext cx="87395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Test solution</a:t>
                </a: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7E0D2325-3740-4A81-A019-BC086615DB18}"/>
                  </a:ext>
                </a:extLst>
              </p:cNvPr>
              <p:cNvSpPr/>
              <p:nvPr/>
            </p:nvSpPr>
            <p:spPr>
              <a:xfrm>
                <a:off x="5474473" y="2348996"/>
                <a:ext cx="1125110" cy="573108"/>
              </a:xfrm>
              <a:custGeom>
                <a:avLst/>
                <a:gdLst>
                  <a:gd name="connsiteX0" fmla="*/ 1125110 w 1125110"/>
                  <a:gd name="connsiteY0" fmla="*/ 394204 h 573108"/>
                  <a:gd name="connsiteX1" fmla="*/ 910424 w 1125110"/>
                  <a:gd name="connsiteY1" fmla="*/ 614 h 573108"/>
                  <a:gd name="connsiteX2" fmla="*/ 667910 w 1125110"/>
                  <a:gd name="connsiteY2" fmla="*/ 473717 h 573108"/>
                  <a:gd name="connsiteX3" fmla="*/ 0 w 1125110"/>
                  <a:gd name="connsiteY3" fmla="*/ 573108 h 57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110" h="573108">
                    <a:moveTo>
                      <a:pt x="1125110" y="394204"/>
                    </a:moveTo>
                    <a:cubicBezTo>
                      <a:pt x="1055867" y="190783"/>
                      <a:pt x="986624" y="-12638"/>
                      <a:pt x="910424" y="614"/>
                    </a:cubicBezTo>
                    <a:cubicBezTo>
                      <a:pt x="834224" y="13866"/>
                      <a:pt x="819647" y="378301"/>
                      <a:pt x="667910" y="473717"/>
                    </a:cubicBezTo>
                    <a:cubicBezTo>
                      <a:pt x="516173" y="569133"/>
                      <a:pt x="29155" y="550579"/>
                      <a:pt x="0" y="573108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CF78A0E-E8FA-4F2D-8216-9FDEE4DA6CD0}"/>
                  </a:ext>
                </a:extLst>
              </p:cNvPr>
              <p:cNvSpPr txBox="1"/>
              <p:nvPr/>
            </p:nvSpPr>
            <p:spPr>
              <a:xfrm>
                <a:off x="3507943" y="3142027"/>
                <a:ext cx="11070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MPVS300 and Powerlab 8/30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256042C8-BA0A-4DFD-9AA7-FF61843E248B}"/>
                  </a:ext>
                </a:extLst>
              </p:cNvPr>
              <p:cNvSpPr txBox="1"/>
              <p:nvPr/>
            </p:nvSpPr>
            <p:spPr>
              <a:xfrm>
                <a:off x="2491142" y="4601392"/>
                <a:ext cx="14293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Pressure transducer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46E96EC-1102-42A1-9883-7E012A6F54BB}"/>
                  </a:ext>
                </a:extLst>
              </p:cNvPr>
              <p:cNvSpPr txBox="1"/>
              <p:nvPr/>
            </p:nvSpPr>
            <p:spPr>
              <a:xfrm>
                <a:off x="3714242" y="2388495"/>
                <a:ext cx="10752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PC, Labchart 7</a:t>
                </a: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81A7A1F-7E40-4782-9936-E76EC475D2AA}"/>
                  </a:ext>
                </a:extLst>
              </p:cNvPr>
              <p:cNvSpPr/>
              <p:nvPr/>
            </p:nvSpPr>
            <p:spPr>
              <a:xfrm>
                <a:off x="2746375" y="4022725"/>
                <a:ext cx="3584575" cy="542925"/>
              </a:xfrm>
              <a:custGeom>
                <a:avLst/>
                <a:gdLst>
                  <a:gd name="connsiteX0" fmla="*/ 3584575 w 3584575"/>
                  <a:gd name="connsiteY0" fmla="*/ 0 h 542925"/>
                  <a:gd name="connsiteX1" fmla="*/ 2841625 w 3584575"/>
                  <a:gd name="connsiteY1" fmla="*/ 295275 h 542925"/>
                  <a:gd name="connsiteX2" fmla="*/ 0 w 3584575"/>
                  <a:gd name="connsiteY2" fmla="*/ 54292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84575" h="542925">
                    <a:moveTo>
                      <a:pt x="3584575" y="0"/>
                    </a:moveTo>
                    <a:cubicBezTo>
                      <a:pt x="3511814" y="102393"/>
                      <a:pt x="3439054" y="204787"/>
                      <a:pt x="2841625" y="295275"/>
                    </a:cubicBezTo>
                    <a:cubicBezTo>
                      <a:pt x="2244196" y="385763"/>
                      <a:pt x="21167" y="528108"/>
                      <a:pt x="0" y="5429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9BD0492-4564-4A22-8036-DFFB7634A9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1971" y="2723451"/>
              <a:ext cx="2123529" cy="837151"/>
              <a:chOff x="762000" y="2955232"/>
              <a:chExt cx="3657600" cy="144192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EC241A5-4BD6-48B1-B7EC-7E8A3090DDA1}"/>
                  </a:ext>
                </a:extLst>
              </p:cNvPr>
              <p:cNvSpPr/>
              <p:nvPr/>
            </p:nvSpPr>
            <p:spPr>
              <a:xfrm>
                <a:off x="762000" y="2955232"/>
                <a:ext cx="1828800" cy="70236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2C910DCE-ADB6-4385-95D9-9ACB91E0E0C1}"/>
                  </a:ext>
                </a:extLst>
              </p:cNvPr>
              <p:cNvSpPr/>
              <p:nvPr/>
            </p:nvSpPr>
            <p:spPr>
              <a:xfrm>
                <a:off x="838200" y="3156090"/>
                <a:ext cx="1066800" cy="42531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7CFA476-AC90-4592-8EDE-8CAA07E9794F}"/>
                  </a:ext>
                </a:extLst>
              </p:cNvPr>
              <p:cNvSpPr/>
              <p:nvPr/>
            </p:nvSpPr>
            <p:spPr>
              <a:xfrm>
                <a:off x="1174059" y="3048000"/>
                <a:ext cx="730941" cy="30479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C02EEF14-EDA6-4169-9E64-1EB96FA8213D}"/>
                  </a:ext>
                </a:extLst>
              </p:cNvPr>
              <p:cNvSpPr/>
              <p:nvPr/>
            </p:nvSpPr>
            <p:spPr>
              <a:xfrm>
                <a:off x="1943100" y="3048000"/>
                <a:ext cx="609600" cy="5334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Connector 76">
                <a:extLst>
                  <a:ext uri="{FF2B5EF4-FFF2-40B4-BE49-F238E27FC236}">
                    <a16:creationId xmlns:a16="http://schemas.microsoft.com/office/drawing/2014/main" id="{1BFA9A35-41B1-40BA-9769-2F7E9B83D9FA}"/>
                  </a:ext>
                </a:extLst>
              </p:cNvPr>
              <p:cNvSpPr/>
              <p:nvPr/>
            </p:nvSpPr>
            <p:spPr>
              <a:xfrm>
                <a:off x="939248" y="3262932"/>
                <a:ext cx="228600" cy="228600"/>
              </a:xfrm>
              <a:prstGeom prst="flowChartConnector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lowchart: Connector 77">
                <a:extLst>
                  <a:ext uri="{FF2B5EF4-FFF2-40B4-BE49-F238E27FC236}">
                    <a16:creationId xmlns:a16="http://schemas.microsoft.com/office/drawing/2014/main" id="{E0FB2CBC-04BE-447A-A268-A30FCAF5B918}"/>
                  </a:ext>
                </a:extLst>
              </p:cNvPr>
              <p:cNvSpPr/>
              <p:nvPr/>
            </p:nvSpPr>
            <p:spPr>
              <a:xfrm>
                <a:off x="1258129" y="3265417"/>
                <a:ext cx="228600" cy="228600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lowchart: Connector 78">
                <a:extLst>
                  <a:ext uri="{FF2B5EF4-FFF2-40B4-BE49-F238E27FC236}">
                    <a16:creationId xmlns:a16="http://schemas.microsoft.com/office/drawing/2014/main" id="{8F0D87CD-963A-4948-8C67-2E80CF4CBC6C}"/>
                  </a:ext>
                </a:extLst>
              </p:cNvPr>
              <p:cNvSpPr/>
              <p:nvPr/>
            </p:nvSpPr>
            <p:spPr>
              <a:xfrm>
                <a:off x="1572868" y="3268316"/>
                <a:ext cx="228600" cy="228600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Flowchart: Connector 79">
                <a:extLst>
                  <a:ext uri="{FF2B5EF4-FFF2-40B4-BE49-F238E27FC236}">
                    <a16:creationId xmlns:a16="http://schemas.microsoft.com/office/drawing/2014/main" id="{BDCFDA06-8849-44CA-9DC3-55C4F14BC912}"/>
                  </a:ext>
                </a:extLst>
              </p:cNvPr>
              <p:cNvSpPr/>
              <p:nvPr/>
            </p:nvSpPr>
            <p:spPr>
              <a:xfrm>
                <a:off x="2037522" y="3238500"/>
                <a:ext cx="228600" cy="228600"/>
              </a:xfrm>
              <a:prstGeom prst="flowChartConnector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6540506-0848-4330-84BD-B96289476A5D}"/>
                  </a:ext>
                </a:extLst>
              </p:cNvPr>
              <p:cNvSpPr/>
              <p:nvPr/>
            </p:nvSpPr>
            <p:spPr>
              <a:xfrm>
                <a:off x="2333211" y="3200400"/>
                <a:ext cx="152400" cy="2286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ight Triangle 16">
                <a:extLst>
                  <a:ext uri="{FF2B5EF4-FFF2-40B4-BE49-F238E27FC236}">
                    <a16:creationId xmlns:a16="http://schemas.microsoft.com/office/drawing/2014/main" id="{21C0CD25-649E-4241-BCBC-3995B13B7B10}"/>
                  </a:ext>
                </a:extLst>
              </p:cNvPr>
              <p:cNvSpPr/>
              <p:nvPr/>
            </p:nvSpPr>
            <p:spPr>
              <a:xfrm>
                <a:off x="2019922" y="3100432"/>
                <a:ext cx="263800" cy="49032"/>
              </a:xfrm>
              <a:custGeom>
                <a:avLst/>
                <a:gdLst>
                  <a:gd name="connsiteX0" fmla="*/ 0 w 228600"/>
                  <a:gd name="connsiteY0" fmla="*/ 45719 h 45719"/>
                  <a:gd name="connsiteX1" fmla="*/ 0 w 228600"/>
                  <a:gd name="connsiteY1" fmla="*/ 0 h 45719"/>
                  <a:gd name="connsiteX2" fmla="*/ 228600 w 228600"/>
                  <a:gd name="connsiteY2" fmla="*/ 45719 h 45719"/>
                  <a:gd name="connsiteX3" fmla="*/ 0 w 228600"/>
                  <a:gd name="connsiteY3" fmla="*/ 45719 h 45719"/>
                  <a:gd name="connsiteX0" fmla="*/ 0 w 228600"/>
                  <a:gd name="connsiteY0" fmla="*/ 49032 h 49032"/>
                  <a:gd name="connsiteX1" fmla="*/ 228600 w 228600"/>
                  <a:gd name="connsiteY1" fmla="*/ 0 h 49032"/>
                  <a:gd name="connsiteX2" fmla="*/ 228600 w 228600"/>
                  <a:gd name="connsiteY2" fmla="*/ 49032 h 49032"/>
                  <a:gd name="connsiteX3" fmla="*/ 0 w 228600"/>
                  <a:gd name="connsiteY3" fmla="*/ 49032 h 49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49032">
                    <a:moveTo>
                      <a:pt x="0" y="49032"/>
                    </a:moveTo>
                    <a:lnTo>
                      <a:pt x="228600" y="0"/>
                    </a:lnTo>
                    <a:lnTo>
                      <a:pt x="228600" y="49032"/>
                    </a:lnTo>
                    <a:lnTo>
                      <a:pt x="0" y="490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ight Triangle 16">
                <a:extLst>
                  <a:ext uri="{FF2B5EF4-FFF2-40B4-BE49-F238E27FC236}">
                    <a16:creationId xmlns:a16="http://schemas.microsoft.com/office/drawing/2014/main" id="{2A977D84-EBBA-49AA-89DB-8406D92FB043}"/>
                  </a:ext>
                </a:extLst>
              </p:cNvPr>
              <p:cNvSpPr/>
              <p:nvPr/>
            </p:nvSpPr>
            <p:spPr>
              <a:xfrm>
                <a:off x="1555268" y="3107058"/>
                <a:ext cx="263800" cy="49032"/>
              </a:xfrm>
              <a:custGeom>
                <a:avLst/>
                <a:gdLst>
                  <a:gd name="connsiteX0" fmla="*/ 0 w 228600"/>
                  <a:gd name="connsiteY0" fmla="*/ 45719 h 45719"/>
                  <a:gd name="connsiteX1" fmla="*/ 0 w 228600"/>
                  <a:gd name="connsiteY1" fmla="*/ 0 h 45719"/>
                  <a:gd name="connsiteX2" fmla="*/ 228600 w 228600"/>
                  <a:gd name="connsiteY2" fmla="*/ 45719 h 45719"/>
                  <a:gd name="connsiteX3" fmla="*/ 0 w 228600"/>
                  <a:gd name="connsiteY3" fmla="*/ 45719 h 45719"/>
                  <a:gd name="connsiteX0" fmla="*/ 0 w 228600"/>
                  <a:gd name="connsiteY0" fmla="*/ 49032 h 49032"/>
                  <a:gd name="connsiteX1" fmla="*/ 228600 w 228600"/>
                  <a:gd name="connsiteY1" fmla="*/ 0 h 49032"/>
                  <a:gd name="connsiteX2" fmla="*/ 228600 w 228600"/>
                  <a:gd name="connsiteY2" fmla="*/ 49032 h 49032"/>
                  <a:gd name="connsiteX3" fmla="*/ 0 w 228600"/>
                  <a:gd name="connsiteY3" fmla="*/ 49032 h 49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49032">
                    <a:moveTo>
                      <a:pt x="0" y="49032"/>
                    </a:moveTo>
                    <a:lnTo>
                      <a:pt x="228600" y="0"/>
                    </a:lnTo>
                    <a:lnTo>
                      <a:pt x="228600" y="49032"/>
                    </a:lnTo>
                    <a:lnTo>
                      <a:pt x="0" y="490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ight Triangle 16">
                <a:extLst>
                  <a:ext uri="{FF2B5EF4-FFF2-40B4-BE49-F238E27FC236}">
                    <a16:creationId xmlns:a16="http://schemas.microsoft.com/office/drawing/2014/main" id="{84177779-2675-4FD7-BC33-5243690F877C}"/>
                  </a:ext>
                </a:extLst>
              </p:cNvPr>
              <p:cNvSpPr/>
              <p:nvPr/>
            </p:nvSpPr>
            <p:spPr>
              <a:xfrm>
                <a:off x="1239700" y="3107058"/>
                <a:ext cx="263800" cy="49032"/>
              </a:xfrm>
              <a:custGeom>
                <a:avLst/>
                <a:gdLst>
                  <a:gd name="connsiteX0" fmla="*/ 0 w 228600"/>
                  <a:gd name="connsiteY0" fmla="*/ 45719 h 45719"/>
                  <a:gd name="connsiteX1" fmla="*/ 0 w 228600"/>
                  <a:gd name="connsiteY1" fmla="*/ 0 h 45719"/>
                  <a:gd name="connsiteX2" fmla="*/ 228600 w 228600"/>
                  <a:gd name="connsiteY2" fmla="*/ 45719 h 45719"/>
                  <a:gd name="connsiteX3" fmla="*/ 0 w 228600"/>
                  <a:gd name="connsiteY3" fmla="*/ 45719 h 45719"/>
                  <a:gd name="connsiteX0" fmla="*/ 0 w 228600"/>
                  <a:gd name="connsiteY0" fmla="*/ 49032 h 49032"/>
                  <a:gd name="connsiteX1" fmla="*/ 228600 w 228600"/>
                  <a:gd name="connsiteY1" fmla="*/ 0 h 49032"/>
                  <a:gd name="connsiteX2" fmla="*/ 228600 w 228600"/>
                  <a:gd name="connsiteY2" fmla="*/ 49032 h 49032"/>
                  <a:gd name="connsiteX3" fmla="*/ 0 w 228600"/>
                  <a:gd name="connsiteY3" fmla="*/ 49032 h 49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49032">
                    <a:moveTo>
                      <a:pt x="0" y="49032"/>
                    </a:moveTo>
                    <a:lnTo>
                      <a:pt x="228600" y="0"/>
                    </a:lnTo>
                    <a:lnTo>
                      <a:pt x="228600" y="49032"/>
                    </a:lnTo>
                    <a:lnTo>
                      <a:pt x="0" y="490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72BFA2A-1272-4C6C-B9E9-54E4F98ADEC6}"/>
                  </a:ext>
                </a:extLst>
              </p:cNvPr>
              <p:cNvSpPr/>
              <p:nvPr/>
            </p:nvSpPr>
            <p:spPr>
              <a:xfrm>
                <a:off x="901769" y="3073184"/>
                <a:ext cx="132522" cy="4571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DBFD5A0-59AD-41CF-93EB-564103A524EE}"/>
                  </a:ext>
                </a:extLst>
              </p:cNvPr>
              <p:cNvSpPr/>
              <p:nvPr/>
            </p:nvSpPr>
            <p:spPr>
              <a:xfrm>
                <a:off x="762000" y="3694787"/>
                <a:ext cx="3657600" cy="70236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9F725496-5590-4D53-8267-40057B6F1855}"/>
                  </a:ext>
                </a:extLst>
              </p:cNvPr>
              <p:cNvSpPr/>
              <p:nvPr/>
            </p:nvSpPr>
            <p:spPr>
              <a:xfrm>
                <a:off x="877129" y="3772309"/>
                <a:ext cx="609600" cy="5334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0353C48F-B2F2-4288-8D6C-0320E465D54E}"/>
                  </a:ext>
                </a:extLst>
              </p:cNvPr>
              <p:cNvSpPr/>
              <p:nvPr/>
            </p:nvSpPr>
            <p:spPr>
              <a:xfrm>
                <a:off x="1530419" y="3772309"/>
                <a:ext cx="222181" cy="5334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287EA0B3-FAF2-4E18-95DD-B068EA420A6C}"/>
                  </a:ext>
                </a:extLst>
              </p:cNvPr>
              <p:cNvSpPr/>
              <p:nvPr/>
            </p:nvSpPr>
            <p:spPr>
              <a:xfrm>
                <a:off x="1805402" y="3772309"/>
                <a:ext cx="2537998" cy="5334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Connector 89">
                <a:extLst>
                  <a:ext uri="{FF2B5EF4-FFF2-40B4-BE49-F238E27FC236}">
                    <a16:creationId xmlns:a16="http://schemas.microsoft.com/office/drawing/2014/main" id="{F6C31678-B530-4372-9F41-CB7D4CE2EDB6}"/>
                  </a:ext>
                </a:extLst>
              </p:cNvPr>
              <p:cNvSpPr/>
              <p:nvPr/>
            </p:nvSpPr>
            <p:spPr>
              <a:xfrm>
                <a:off x="1258129" y="4084867"/>
                <a:ext cx="152400" cy="152400"/>
              </a:xfrm>
              <a:prstGeom prst="flowChartConnector">
                <a:avLst/>
              </a:prstGeom>
              <a:solidFill>
                <a:schemeClr val="bg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lowchart: Connector 90">
                <a:extLst>
                  <a:ext uri="{FF2B5EF4-FFF2-40B4-BE49-F238E27FC236}">
                    <a16:creationId xmlns:a16="http://schemas.microsoft.com/office/drawing/2014/main" id="{FA16100C-3AFB-49D6-80B7-4F90E883872A}"/>
                  </a:ext>
                </a:extLst>
              </p:cNvPr>
              <p:cNvSpPr/>
              <p:nvPr/>
            </p:nvSpPr>
            <p:spPr>
              <a:xfrm>
                <a:off x="1562100" y="4096306"/>
                <a:ext cx="152400" cy="152400"/>
              </a:xfrm>
              <a:prstGeom prst="flowChartConnector">
                <a:avLst/>
              </a:prstGeom>
              <a:solidFill>
                <a:schemeClr val="bg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lowchart: Connector 91">
                <a:extLst>
                  <a:ext uri="{FF2B5EF4-FFF2-40B4-BE49-F238E27FC236}">
                    <a16:creationId xmlns:a16="http://schemas.microsoft.com/office/drawing/2014/main" id="{9A0794FA-1D5A-4CAC-93B5-290C279B8695}"/>
                  </a:ext>
                </a:extLst>
              </p:cNvPr>
              <p:cNvSpPr/>
              <p:nvPr/>
            </p:nvSpPr>
            <p:spPr>
              <a:xfrm>
                <a:off x="1567898" y="3849113"/>
                <a:ext cx="152400" cy="152400"/>
              </a:xfrm>
              <a:prstGeom prst="flowChartConnector">
                <a:avLst/>
              </a:prstGeom>
              <a:solidFill>
                <a:schemeClr val="bg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lowchart: Connector 92">
                <a:extLst>
                  <a:ext uri="{FF2B5EF4-FFF2-40B4-BE49-F238E27FC236}">
                    <a16:creationId xmlns:a16="http://schemas.microsoft.com/office/drawing/2014/main" id="{6551BBB2-3F7C-4A50-B61B-FFECFEC1C812}"/>
                  </a:ext>
                </a:extLst>
              </p:cNvPr>
              <p:cNvSpPr/>
              <p:nvPr/>
            </p:nvSpPr>
            <p:spPr>
              <a:xfrm>
                <a:off x="1914112" y="4096306"/>
                <a:ext cx="152400" cy="152400"/>
              </a:xfrm>
              <a:prstGeom prst="flowChartConnector">
                <a:avLst/>
              </a:prstGeom>
              <a:solidFill>
                <a:schemeClr val="bg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lowchart: Connector 93">
                <a:extLst>
                  <a:ext uri="{FF2B5EF4-FFF2-40B4-BE49-F238E27FC236}">
                    <a16:creationId xmlns:a16="http://schemas.microsoft.com/office/drawing/2014/main" id="{B326BC42-8483-4014-A9A9-7A72EB564785}"/>
                  </a:ext>
                </a:extLst>
              </p:cNvPr>
              <p:cNvSpPr/>
              <p:nvPr/>
            </p:nvSpPr>
            <p:spPr>
              <a:xfrm>
                <a:off x="1919910" y="3849113"/>
                <a:ext cx="152400" cy="152400"/>
              </a:xfrm>
              <a:prstGeom prst="flowChartConnector">
                <a:avLst/>
              </a:prstGeom>
              <a:solidFill>
                <a:schemeClr val="bg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lowchart: Connector 94">
                <a:extLst>
                  <a:ext uri="{FF2B5EF4-FFF2-40B4-BE49-F238E27FC236}">
                    <a16:creationId xmlns:a16="http://schemas.microsoft.com/office/drawing/2014/main" id="{D7B34CE0-EFB7-4521-A0BF-6BF9485B75E6}"/>
                  </a:ext>
                </a:extLst>
              </p:cNvPr>
              <p:cNvSpPr/>
              <p:nvPr/>
            </p:nvSpPr>
            <p:spPr>
              <a:xfrm>
                <a:off x="2339010" y="4096306"/>
                <a:ext cx="152400" cy="152400"/>
              </a:xfrm>
              <a:prstGeom prst="flowChartConnector">
                <a:avLst/>
              </a:prstGeom>
              <a:solidFill>
                <a:schemeClr val="bg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lowchart: Connector 95">
                <a:extLst>
                  <a:ext uri="{FF2B5EF4-FFF2-40B4-BE49-F238E27FC236}">
                    <a16:creationId xmlns:a16="http://schemas.microsoft.com/office/drawing/2014/main" id="{509AA9B6-D217-4236-B26C-7D749C630CC5}"/>
                  </a:ext>
                </a:extLst>
              </p:cNvPr>
              <p:cNvSpPr/>
              <p:nvPr/>
            </p:nvSpPr>
            <p:spPr>
              <a:xfrm>
                <a:off x="2343648" y="3849113"/>
                <a:ext cx="152400" cy="152400"/>
              </a:xfrm>
              <a:prstGeom prst="flowChartConnector">
                <a:avLst/>
              </a:prstGeom>
              <a:solidFill>
                <a:schemeClr val="bg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lowchart: Connector 96">
                <a:extLst>
                  <a:ext uri="{FF2B5EF4-FFF2-40B4-BE49-F238E27FC236}">
                    <a16:creationId xmlns:a16="http://schemas.microsoft.com/office/drawing/2014/main" id="{B1350C28-D48E-4A95-94AF-D8B6246A9E54}"/>
                  </a:ext>
                </a:extLst>
              </p:cNvPr>
              <p:cNvSpPr/>
              <p:nvPr/>
            </p:nvSpPr>
            <p:spPr>
              <a:xfrm>
                <a:off x="2763908" y="4096306"/>
                <a:ext cx="152400" cy="152400"/>
              </a:xfrm>
              <a:prstGeom prst="flowChartConnector">
                <a:avLst/>
              </a:prstGeom>
              <a:solidFill>
                <a:schemeClr val="bg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lowchart: Connector 97">
                <a:extLst>
                  <a:ext uri="{FF2B5EF4-FFF2-40B4-BE49-F238E27FC236}">
                    <a16:creationId xmlns:a16="http://schemas.microsoft.com/office/drawing/2014/main" id="{430C8C51-9A5E-4410-81FF-CB1CD569B923}"/>
                  </a:ext>
                </a:extLst>
              </p:cNvPr>
              <p:cNvSpPr/>
              <p:nvPr/>
            </p:nvSpPr>
            <p:spPr>
              <a:xfrm>
                <a:off x="2767386" y="3849113"/>
                <a:ext cx="152400" cy="152400"/>
              </a:xfrm>
              <a:prstGeom prst="flowChartConnector">
                <a:avLst/>
              </a:prstGeom>
              <a:solidFill>
                <a:schemeClr val="bg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lowchart: Connector 98">
                <a:extLst>
                  <a:ext uri="{FF2B5EF4-FFF2-40B4-BE49-F238E27FC236}">
                    <a16:creationId xmlns:a16="http://schemas.microsoft.com/office/drawing/2014/main" id="{4476AC09-5F0C-4F06-B710-8E91D6C69F75}"/>
                  </a:ext>
                </a:extLst>
              </p:cNvPr>
              <p:cNvSpPr/>
              <p:nvPr/>
            </p:nvSpPr>
            <p:spPr>
              <a:xfrm>
                <a:off x="3188806" y="4096306"/>
                <a:ext cx="152400" cy="152400"/>
              </a:xfrm>
              <a:prstGeom prst="flowChartConnector">
                <a:avLst/>
              </a:prstGeom>
              <a:solidFill>
                <a:schemeClr val="bg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lowchart: Connector 99">
                <a:extLst>
                  <a:ext uri="{FF2B5EF4-FFF2-40B4-BE49-F238E27FC236}">
                    <a16:creationId xmlns:a16="http://schemas.microsoft.com/office/drawing/2014/main" id="{AA0A7466-045B-4814-8214-8A2DEF4AE297}"/>
                  </a:ext>
                </a:extLst>
              </p:cNvPr>
              <p:cNvSpPr/>
              <p:nvPr/>
            </p:nvSpPr>
            <p:spPr>
              <a:xfrm>
                <a:off x="3191124" y="3849113"/>
                <a:ext cx="152400" cy="152400"/>
              </a:xfrm>
              <a:prstGeom prst="flowChartConnector">
                <a:avLst/>
              </a:prstGeom>
              <a:solidFill>
                <a:schemeClr val="bg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lowchart: Connector 100">
                <a:extLst>
                  <a:ext uri="{FF2B5EF4-FFF2-40B4-BE49-F238E27FC236}">
                    <a16:creationId xmlns:a16="http://schemas.microsoft.com/office/drawing/2014/main" id="{AC3EDBD7-D6C1-481F-9B3E-CB7822F61731}"/>
                  </a:ext>
                </a:extLst>
              </p:cNvPr>
              <p:cNvSpPr/>
              <p:nvPr/>
            </p:nvSpPr>
            <p:spPr>
              <a:xfrm>
                <a:off x="3613704" y="4096306"/>
                <a:ext cx="152400" cy="152400"/>
              </a:xfrm>
              <a:prstGeom prst="flowChartConnector">
                <a:avLst/>
              </a:prstGeom>
              <a:solidFill>
                <a:schemeClr val="bg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lowchart: Connector 101">
                <a:extLst>
                  <a:ext uri="{FF2B5EF4-FFF2-40B4-BE49-F238E27FC236}">
                    <a16:creationId xmlns:a16="http://schemas.microsoft.com/office/drawing/2014/main" id="{12B4E86D-42F3-49AB-9CBE-99F273E29FCB}"/>
                  </a:ext>
                </a:extLst>
              </p:cNvPr>
              <p:cNvSpPr/>
              <p:nvPr/>
            </p:nvSpPr>
            <p:spPr>
              <a:xfrm>
                <a:off x="3614862" y="3849113"/>
                <a:ext cx="152400" cy="152400"/>
              </a:xfrm>
              <a:prstGeom prst="flowChartConnector">
                <a:avLst/>
              </a:prstGeom>
              <a:solidFill>
                <a:schemeClr val="bg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lowchart: Connector 102">
                <a:extLst>
                  <a:ext uri="{FF2B5EF4-FFF2-40B4-BE49-F238E27FC236}">
                    <a16:creationId xmlns:a16="http://schemas.microsoft.com/office/drawing/2014/main" id="{E4A114F5-DC59-46C7-B5A5-575293B43872}"/>
                  </a:ext>
                </a:extLst>
              </p:cNvPr>
              <p:cNvSpPr/>
              <p:nvPr/>
            </p:nvSpPr>
            <p:spPr>
              <a:xfrm>
                <a:off x="4038600" y="4096306"/>
                <a:ext cx="152400" cy="152400"/>
              </a:xfrm>
              <a:prstGeom prst="flowChartConnector">
                <a:avLst/>
              </a:prstGeom>
              <a:solidFill>
                <a:schemeClr val="bg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lowchart: Connector 103">
                <a:extLst>
                  <a:ext uri="{FF2B5EF4-FFF2-40B4-BE49-F238E27FC236}">
                    <a16:creationId xmlns:a16="http://schemas.microsoft.com/office/drawing/2014/main" id="{8A3613C7-2383-442D-9292-E71A514EEE4B}"/>
                  </a:ext>
                </a:extLst>
              </p:cNvPr>
              <p:cNvSpPr/>
              <p:nvPr/>
            </p:nvSpPr>
            <p:spPr>
              <a:xfrm>
                <a:off x="4038600" y="3849113"/>
                <a:ext cx="152400" cy="152400"/>
              </a:xfrm>
              <a:prstGeom prst="flowChartConnector">
                <a:avLst/>
              </a:prstGeom>
              <a:solidFill>
                <a:schemeClr val="bg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B910C3D-D0EA-4F53-91D3-BD66BA62D0F5}"/>
                  </a:ext>
                </a:extLst>
              </p:cNvPr>
              <p:cNvSpPr/>
              <p:nvPr/>
            </p:nvSpPr>
            <p:spPr>
              <a:xfrm>
                <a:off x="952500" y="4001513"/>
                <a:ext cx="152400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72013AFF-628C-497F-9F60-FBCCFA6C20BD}"/>
                  </a:ext>
                </a:extLst>
              </p:cNvPr>
              <p:cNvSpPr/>
              <p:nvPr/>
            </p:nvSpPr>
            <p:spPr>
              <a:xfrm>
                <a:off x="952500" y="4138207"/>
                <a:ext cx="152400" cy="4571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7A4AAC7-9749-4D97-B27B-76E69E881234}"/>
                  </a:ext>
                </a:extLst>
              </p:cNvPr>
              <p:cNvSpPr/>
              <p:nvPr/>
            </p:nvSpPr>
            <p:spPr>
              <a:xfrm>
                <a:off x="1258129" y="4004774"/>
                <a:ext cx="152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5B01FFA-F20C-418D-A6E0-896AA755D41A}"/>
                </a:ext>
              </a:extLst>
            </p:cNvPr>
            <p:cNvGrpSpPr>
              <a:grpSpLocks/>
            </p:cNvGrpSpPr>
            <p:nvPr/>
          </p:nvGrpSpPr>
          <p:grpSpPr>
            <a:xfrm>
              <a:off x="1394639" y="3668380"/>
              <a:ext cx="1356493" cy="1143000"/>
              <a:chOff x="304800" y="228599"/>
              <a:chExt cx="2590800" cy="2819401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55B2B05-321B-4D38-A82A-C84269F47529}"/>
                  </a:ext>
                </a:extLst>
              </p:cNvPr>
              <p:cNvSpPr/>
              <p:nvPr/>
            </p:nvSpPr>
            <p:spPr>
              <a:xfrm>
                <a:off x="1738619" y="2358834"/>
                <a:ext cx="452649" cy="15304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855BE2B-0F81-49A0-9EF7-124A4C8782B9}"/>
                  </a:ext>
                </a:extLst>
              </p:cNvPr>
              <p:cNvSpPr/>
              <p:nvPr/>
            </p:nvSpPr>
            <p:spPr>
              <a:xfrm>
                <a:off x="2380733" y="2359526"/>
                <a:ext cx="152400" cy="15304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D5DABA6-56B5-4658-BADD-04ED899AA7F9}"/>
                  </a:ext>
                </a:extLst>
              </p:cNvPr>
              <p:cNvSpPr/>
              <p:nvPr/>
            </p:nvSpPr>
            <p:spPr>
              <a:xfrm>
                <a:off x="1462108" y="2360863"/>
                <a:ext cx="152400" cy="15304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rapezoid 59">
                <a:extLst>
                  <a:ext uri="{FF2B5EF4-FFF2-40B4-BE49-F238E27FC236}">
                    <a16:creationId xmlns:a16="http://schemas.microsoft.com/office/drawing/2014/main" id="{D091A96A-EDB6-4715-B3A2-BCFC27C84106}"/>
                  </a:ext>
                </a:extLst>
              </p:cNvPr>
              <p:cNvSpPr/>
              <p:nvPr/>
            </p:nvSpPr>
            <p:spPr>
              <a:xfrm>
                <a:off x="304800" y="2895600"/>
                <a:ext cx="2057383" cy="152400"/>
              </a:xfrm>
              <a:prstGeom prst="trapezoi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CD6B218-DBB2-44DE-B841-4AE30C0374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200" y="228599"/>
                <a:ext cx="0" cy="2691499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9DD7AE39-797D-47AA-801F-456E9065C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305124" y="1176517"/>
                <a:ext cx="2132955" cy="238032"/>
              </a:xfrm>
              <a:prstGeom prst="rect">
                <a:avLst/>
              </a:prstGeom>
            </p:spPr>
          </p:pic>
          <p:sp>
            <p:nvSpPr>
              <p:cNvPr id="63" name="Flowchart: Connector 62">
                <a:extLst>
                  <a:ext uri="{FF2B5EF4-FFF2-40B4-BE49-F238E27FC236}">
                    <a16:creationId xmlns:a16="http://schemas.microsoft.com/office/drawing/2014/main" id="{9255027A-D452-4092-AAD2-6B3B8086D746}"/>
                  </a:ext>
                </a:extLst>
              </p:cNvPr>
              <p:cNvSpPr/>
              <p:nvPr/>
            </p:nvSpPr>
            <p:spPr>
              <a:xfrm>
                <a:off x="1254858" y="2323542"/>
                <a:ext cx="238036" cy="228600"/>
              </a:xfrm>
              <a:prstGeom prst="flowChartConnector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ED0F5E49-5912-4425-81DF-F43127490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1219523" y="1176061"/>
                <a:ext cx="2132955" cy="238032"/>
              </a:xfrm>
              <a:prstGeom prst="rect">
                <a:avLst/>
              </a:prstGeom>
            </p:spPr>
          </p:pic>
          <p:sp>
            <p:nvSpPr>
              <p:cNvPr id="65" name="Flowchart: Connector 64">
                <a:extLst>
                  <a:ext uri="{FF2B5EF4-FFF2-40B4-BE49-F238E27FC236}">
                    <a16:creationId xmlns:a16="http://schemas.microsoft.com/office/drawing/2014/main" id="{09E18640-73FC-4716-8E88-CDFB6E92D236}"/>
                  </a:ext>
                </a:extLst>
              </p:cNvPr>
              <p:cNvSpPr/>
              <p:nvPr/>
            </p:nvSpPr>
            <p:spPr>
              <a:xfrm>
                <a:off x="2169257" y="2323086"/>
                <a:ext cx="238036" cy="228600"/>
              </a:xfrm>
              <a:prstGeom prst="flowChartConnector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7561942-6BAD-450C-8BFA-FD761F68BDC4}"/>
                  </a:ext>
                </a:extLst>
              </p:cNvPr>
              <p:cNvSpPr/>
              <p:nvPr/>
            </p:nvSpPr>
            <p:spPr>
              <a:xfrm>
                <a:off x="1600200" y="2286000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63C0D24-EB9C-4F87-A66B-F04DAC8C5288}"/>
                  </a:ext>
                </a:extLst>
              </p:cNvPr>
              <p:cNvSpPr/>
              <p:nvPr/>
            </p:nvSpPr>
            <p:spPr>
              <a:xfrm>
                <a:off x="1604751" y="2360863"/>
                <a:ext cx="452649" cy="15304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30CAE4F-6D50-4D05-93A4-A482DDFB3EB1}"/>
                  </a:ext>
                </a:extLst>
              </p:cNvPr>
              <p:cNvSpPr/>
              <p:nvPr/>
            </p:nvSpPr>
            <p:spPr>
              <a:xfrm>
                <a:off x="1845492" y="2360171"/>
                <a:ext cx="762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098D5567-0B84-41D0-85E1-505DD8645017}"/>
                  </a:ext>
                </a:extLst>
              </p:cNvPr>
              <p:cNvCxnSpPr/>
              <p:nvPr/>
            </p:nvCxnSpPr>
            <p:spPr>
              <a:xfrm>
                <a:off x="914400" y="1143000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1C02F7C0-79D2-42E3-9803-A47D512A85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5139" y="1447800"/>
                <a:ext cx="427446" cy="0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74F1EF61-2155-4366-9733-24CFD2E0005D}"/>
                  </a:ext>
                </a:extLst>
              </p:cNvPr>
              <p:cNvSpPr/>
              <p:nvPr/>
            </p:nvSpPr>
            <p:spPr>
              <a:xfrm rot="5400000">
                <a:off x="2533133" y="2358834"/>
                <a:ext cx="152400" cy="152400"/>
              </a:xfrm>
              <a:prstGeom prst="trapezoid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FA7F045-63A0-4A35-A6C3-3E3678AE14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5533" y="2435034"/>
                <a:ext cx="210067" cy="0"/>
              </a:xfrm>
              <a:prstGeom prst="line">
                <a:avLst/>
              </a:prstGeom>
              <a:ln w="254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E4A4AF7-F9DC-4276-B077-3CC3E88BD7F6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7231949" y="1202185"/>
              <a:ext cx="2324822" cy="1197864"/>
              <a:chOff x="4629176" y="1599158"/>
              <a:chExt cx="8128005" cy="419125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30346EB-0A3C-4274-AE1F-51A56F3A8676}"/>
                  </a:ext>
                </a:extLst>
              </p:cNvPr>
              <p:cNvSpPr/>
              <p:nvPr/>
            </p:nvSpPr>
            <p:spPr>
              <a:xfrm>
                <a:off x="5524747" y="2108182"/>
                <a:ext cx="3236042" cy="609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20C6A2D-7DCB-4D6A-B6DE-4A25C7459EE3}"/>
                  </a:ext>
                </a:extLst>
              </p:cNvPr>
              <p:cNvSpPr/>
              <p:nvPr/>
            </p:nvSpPr>
            <p:spPr>
              <a:xfrm>
                <a:off x="6806216" y="2283402"/>
                <a:ext cx="3721091" cy="2666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80442EA-9549-469E-ADB7-AF17004CA447}"/>
                  </a:ext>
                </a:extLst>
              </p:cNvPr>
              <p:cNvSpPr/>
              <p:nvPr/>
            </p:nvSpPr>
            <p:spPr>
              <a:xfrm>
                <a:off x="6685565" y="2108182"/>
                <a:ext cx="2413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7978C4E-AD91-4C0F-AD08-DB23EACBB0D2}"/>
                  </a:ext>
                </a:extLst>
              </p:cNvPr>
              <p:cNvSpPr/>
              <p:nvPr/>
            </p:nvSpPr>
            <p:spPr>
              <a:xfrm>
                <a:off x="10316528" y="2108182"/>
                <a:ext cx="2413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33E2AB2-7AA9-4C99-9EFC-1F3E62A47B2F}"/>
                  </a:ext>
                </a:extLst>
              </p:cNvPr>
              <p:cNvSpPr/>
              <p:nvPr/>
            </p:nvSpPr>
            <p:spPr>
              <a:xfrm>
                <a:off x="5518613" y="2108182"/>
                <a:ext cx="1145633" cy="609600"/>
              </a:xfrm>
              <a:prstGeom prst="rect">
                <a:avLst/>
              </a:prstGeom>
              <a:solidFill>
                <a:srgbClr val="FF66CC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F9E9F1F-2529-4676-9AA9-94EAE2DB5257}"/>
                  </a:ext>
                </a:extLst>
              </p:cNvPr>
              <p:cNvSpPr/>
              <p:nvPr/>
            </p:nvSpPr>
            <p:spPr>
              <a:xfrm>
                <a:off x="5452233" y="2090853"/>
                <a:ext cx="7298814" cy="9490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0E8BE51-D5EB-43B5-A863-DBF8E8AD38C1}"/>
                  </a:ext>
                </a:extLst>
              </p:cNvPr>
              <p:cNvSpPr/>
              <p:nvPr/>
            </p:nvSpPr>
            <p:spPr>
              <a:xfrm>
                <a:off x="5677147" y="2260582"/>
                <a:ext cx="3236042" cy="609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4B52B30-A314-45A5-9B89-48DF7274359D}"/>
                  </a:ext>
                </a:extLst>
              </p:cNvPr>
              <p:cNvSpPr/>
              <p:nvPr/>
            </p:nvSpPr>
            <p:spPr>
              <a:xfrm>
                <a:off x="10679708" y="1751558"/>
                <a:ext cx="725139" cy="162764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50AAC9C-BED8-49E7-B9A8-9EB82C228C4A}"/>
                  </a:ext>
                </a:extLst>
              </p:cNvPr>
              <p:cNvSpPr/>
              <p:nvPr/>
            </p:nvSpPr>
            <p:spPr>
              <a:xfrm>
                <a:off x="6958616" y="2435802"/>
                <a:ext cx="3721091" cy="2666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F492449-DFCC-4A71-B82E-70DF0DAFCD64}"/>
                  </a:ext>
                </a:extLst>
              </p:cNvPr>
              <p:cNvSpPr/>
              <p:nvPr/>
            </p:nvSpPr>
            <p:spPr>
              <a:xfrm>
                <a:off x="6837965" y="2260582"/>
                <a:ext cx="2413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9800401-443D-4CDF-8B91-12FE7573E453}"/>
                  </a:ext>
                </a:extLst>
              </p:cNvPr>
              <p:cNvSpPr/>
              <p:nvPr/>
            </p:nvSpPr>
            <p:spPr>
              <a:xfrm>
                <a:off x="10468928" y="2260582"/>
                <a:ext cx="2413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DEB6CAE-D7E7-48E9-9C74-F678B396AA7A}"/>
                  </a:ext>
                </a:extLst>
              </p:cNvPr>
              <p:cNvSpPr/>
              <p:nvPr/>
            </p:nvSpPr>
            <p:spPr>
              <a:xfrm>
                <a:off x="12032042" y="1599158"/>
                <a:ext cx="725139" cy="419125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486E22C-E4DE-4C95-A99F-2D7340511371}"/>
                  </a:ext>
                </a:extLst>
              </p:cNvPr>
              <p:cNvSpPr/>
              <p:nvPr/>
            </p:nvSpPr>
            <p:spPr>
              <a:xfrm flipV="1">
                <a:off x="4629176" y="2543751"/>
                <a:ext cx="527840" cy="508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B81D5F5-41B2-413B-BEB9-7FB4522052EC}"/>
                  </a:ext>
                </a:extLst>
              </p:cNvPr>
              <p:cNvSpPr/>
              <p:nvPr/>
            </p:nvSpPr>
            <p:spPr>
              <a:xfrm>
                <a:off x="5671013" y="2260582"/>
                <a:ext cx="1145633" cy="6096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2055661-461C-4DE7-8586-163D8460187B}"/>
                  </a:ext>
                </a:extLst>
              </p:cNvPr>
              <p:cNvSpPr/>
              <p:nvPr/>
            </p:nvSpPr>
            <p:spPr>
              <a:xfrm>
                <a:off x="5452233" y="4102839"/>
                <a:ext cx="7298814" cy="9490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758943E-462D-40EE-BDA0-265AD81E4970}"/>
                  </a:ext>
                </a:extLst>
              </p:cNvPr>
              <p:cNvSpPr/>
              <p:nvPr/>
            </p:nvSpPr>
            <p:spPr>
              <a:xfrm>
                <a:off x="5677147" y="4272568"/>
                <a:ext cx="3236042" cy="609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FC008DF-BA6D-4D69-82B1-592C5F9F6F01}"/>
                  </a:ext>
                </a:extLst>
              </p:cNvPr>
              <p:cNvSpPr/>
              <p:nvPr/>
            </p:nvSpPr>
            <p:spPr>
              <a:xfrm>
                <a:off x="10679708" y="3763544"/>
                <a:ext cx="725139" cy="162764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C18D0BD-7676-4FDE-A488-E19699337DA7}"/>
                  </a:ext>
                </a:extLst>
              </p:cNvPr>
              <p:cNvSpPr/>
              <p:nvPr/>
            </p:nvSpPr>
            <p:spPr>
              <a:xfrm>
                <a:off x="6958616" y="4447788"/>
                <a:ext cx="3721091" cy="2666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749394B-F183-487A-8E7B-0968C3FB2A53}"/>
                  </a:ext>
                </a:extLst>
              </p:cNvPr>
              <p:cNvSpPr/>
              <p:nvPr/>
            </p:nvSpPr>
            <p:spPr>
              <a:xfrm>
                <a:off x="6837965" y="4272568"/>
                <a:ext cx="2413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C466CC4-8F26-4367-9082-BDB406689B36}"/>
                  </a:ext>
                </a:extLst>
              </p:cNvPr>
              <p:cNvSpPr/>
              <p:nvPr/>
            </p:nvSpPr>
            <p:spPr>
              <a:xfrm>
                <a:off x="10468928" y="4272568"/>
                <a:ext cx="2413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51D696B-C0E4-4A60-A633-86F1C151340B}"/>
                  </a:ext>
                </a:extLst>
              </p:cNvPr>
              <p:cNvSpPr/>
              <p:nvPr/>
            </p:nvSpPr>
            <p:spPr>
              <a:xfrm flipV="1">
                <a:off x="4629176" y="4555737"/>
                <a:ext cx="527840" cy="508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E73912E-568E-480C-A3AA-5D175AFDBB89}"/>
                  </a:ext>
                </a:extLst>
              </p:cNvPr>
              <p:cNvSpPr/>
              <p:nvPr/>
            </p:nvSpPr>
            <p:spPr>
              <a:xfrm>
                <a:off x="5677147" y="4272568"/>
                <a:ext cx="1145633" cy="6096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557218E-193E-43A8-8292-C2C5AE694852}"/>
                  </a:ext>
                </a:extLst>
              </p:cNvPr>
              <p:cNvSpPr/>
              <p:nvPr/>
            </p:nvSpPr>
            <p:spPr>
              <a:xfrm>
                <a:off x="5452233" y="1599158"/>
                <a:ext cx="7298814" cy="4191258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D4891F3E-6314-422E-870E-947CA29DA6D7}"/>
                  </a:ext>
                </a:extLst>
              </p:cNvPr>
              <p:cNvCxnSpPr/>
              <p:nvPr/>
            </p:nvCxnSpPr>
            <p:spPr>
              <a:xfrm>
                <a:off x="7333134" y="4584765"/>
                <a:ext cx="188595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3B6D61B0-5930-48D5-81AD-4BB7694E3F89}"/>
                  </a:ext>
                </a:extLst>
              </p:cNvPr>
              <p:cNvCxnSpPr/>
              <p:nvPr/>
            </p:nvCxnSpPr>
            <p:spPr>
              <a:xfrm flipH="1" flipV="1">
                <a:off x="7336927" y="2573247"/>
                <a:ext cx="1883664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52B4B80-FC56-4BA5-9DF5-32014A57D810}"/>
                  </a:ext>
                </a:extLst>
              </p:cNvPr>
              <p:cNvSpPr/>
              <p:nvPr/>
            </p:nvSpPr>
            <p:spPr>
              <a:xfrm>
                <a:off x="5149307" y="2435801"/>
                <a:ext cx="527840" cy="2539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7E2AB7-2031-42B0-8E3B-7D806F071AFC}"/>
                  </a:ext>
                </a:extLst>
              </p:cNvPr>
              <p:cNvSpPr/>
              <p:nvPr/>
            </p:nvSpPr>
            <p:spPr>
              <a:xfrm>
                <a:off x="5155441" y="4447787"/>
                <a:ext cx="527840" cy="2539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2E7FF0-C28B-4EB1-9FD3-09B18D9A8EB4}"/>
                </a:ext>
              </a:extLst>
            </p:cNvPr>
            <p:cNvSpPr txBox="1"/>
            <p:nvPr/>
          </p:nvSpPr>
          <p:spPr>
            <a:xfrm>
              <a:off x="1297058" y="25841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E968B8-827D-46E5-BC40-BAF19D872930}"/>
                </a:ext>
              </a:extLst>
            </p:cNvPr>
            <p:cNvSpPr txBox="1"/>
            <p:nvPr/>
          </p:nvSpPr>
          <p:spPr>
            <a:xfrm>
              <a:off x="1310308" y="496793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F5DD6C1-71FF-4B16-90E6-A26F20EDD23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65665" y="5219573"/>
              <a:ext cx="7827627" cy="1480397"/>
              <a:chOff x="224749" y="681143"/>
              <a:chExt cx="9719351" cy="183817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D8CBC99-BCE1-422C-A429-08DA860C29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1100" y="1235333"/>
                <a:ext cx="8763000" cy="1524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FE4C56-1122-40D8-A3B1-BF83714EF96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608852" y="711411"/>
                <a:ext cx="1066801" cy="32483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FFFFFF"/>
                    </a:solidFill>
                  </a:rPr>
                  <a:t>Baseline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F1E5125-6A2C-49AA-96E4-E45195252D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2432" y="1082743"/>
                <a:ext cx="61184" cy="46303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E407314E-1883-43BC-A488-EF51C0B2FD2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1776461" y="1500925"/>
                <a:ext cx="0" cy="38972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81F331-57C5-4188-A9BB-F0DF66FB321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776461" y="1928752"/>
                <a:ext cx="772628" cy="324834"/>
              </a:xfrm>
              <a:prstGeom prst="rect">
                <a:avLst/>
              </a:prstGeom>
              <a:solidFill>
                <a:srgbClr val="FF0000">
                  <a:alpha val="25098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50% BV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555B2477-883B-479B-B32A-4E2CC04F227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5336528" y="1475091"/>
                <a:ext cx="0" cy="46303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E78868-3CEE-4F75-80FA-F8801B5A13D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336529" y="1984292"/>
                <a:ext cx="1386339" cy="535021"/>
              </a:xfrm>
              <a:prstGeom prst="rect">
                <a:avLst/>
              </a:prstGeom>
              <a:solidFill>
                <a:schemeClr val="accent5">
                  <a:alpha val="25098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Test solution</a:t>
                </a:r>
              </a:p>
              <a:p>
                <a:r>
                  <a:rPr lang="en-US" sz="1100" dirty="0"/>
                  <a:t>90% baseline BP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D7B03C-1ECD-416C-82BC-7E742798520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701049" y="1132812"/>
                <a:ext cx="1769261" cy="32483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100" dirty="0"/>
                  <a:t>Hemorrhage (30 min)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CAEDC9-4A5A-423C-A5F3-26EE3E9CF4C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320073" y="1121032"/>
                <a:ext cx="4413190" cy="32483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Resuscitation (60 min)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1A68DED-DE9B-48E8-B2EC-5677FB9467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68056" y="1082743"/>
                <a:ext cx="62250" cy="46303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E2895F-653D-41C9-A24A-CF47D292919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493173" y="1136273"/>
                <a:ext cx="1682496" cy="32483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Shock (30 min)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3D35BFF-5C41-4395-BE62-EE93A16689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38903" y="1082743"/>
                <a:ext cx="62249" cy="4630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FDD499B-4F87-4BD8-A7FE-BBE1923EC4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52954" y="1082933"/>
                <a:ext cx="62250" cy="46303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A9F38D-46FC-4194-8381-A3A8AD6293C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034352" y="711411"/>
                <a:ext cx="1066801" cy="3248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/>
                  <a:t>Shock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0168922-2CDF-46A9-A90E-DCCEF81C7A9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562599" y="716280"/>
                <a:ext cx="1066801" cy="32483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/>
                  <a:t>Early R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9559F43-092C-4153-8CF0-016E25203D2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8466881" y="711411"/>
                <a:ext cx="1066801" cy="32483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/>
                  <a:t>Late R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E0DC7C-E1A9-476E-A0F1-97A8B396FEB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24749" y="681143"/>
                <a:ext cx="1294081" cy="38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Time points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D10D6C-7119-4BD6-9C26-9D9CA18813D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24749" y="1997333"/>
                <a:ext cx="1249816" cy="38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Procedures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9159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atwillialaptop</dc:creator>
  <cp:lastModifiedBy>atwillialaptop</cp:lastModifiedBy>
  <cp:revision>1</cp:revision>
  <dcterms:created xsi:type="dcterms:W3CDTF">2020-02-05T19:53:47Z</dcterms:created>
  <dcterms:modified xsi:type="dcterms:W3CDTF">2020-02-05T19:53:55Z</dcterms:modified>
</cp:coreProperties>
</file>