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43" autoAdjust="0"/>
  </p:normalViewPr>
  <p:slideViewPr>
    <p:cSldViewPr>
      <p:cViewPr varScale="1">
        <p:scale>
          <a:sx n="67" d="100"/>
          <a:sy n="67" d="100"/>
        </p:scale>
        <p:origin x="19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E6911-6130-4952-AA92-9B484003762D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77F08-7B87-4E84-8078-040F419D1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1. Brain MRI demonstrated a cortically-based region of slow diffusion (A) in the right parietal and right temporal lobes with a small area of darkness on ADC (B, arrow) which did not correlate fully with the extent of diffusion restriction. There was corresponding T2 FLAIR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hyperintensity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along with mild effacement of the associated sulci (C). In addition, there was abnormal T2 FLAIR signal in the right medial thalamus (C, red arrow).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77F08-7B87-4E84-8078-040F419D1A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2. MR spectroscopy (A) within the region of slow diffusion (B) demonstrates an inverted doublet at 1.3 ppm (green arrow) consistent with a lactate peak and anaerobic metabolism.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77F08-7B87-4E84-8078-040F419D1A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  <a:p>
            <a:endParaRPr lang="en-US" sz="1200" dirty="0"/>
          </a:p>
          <a:p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Ito, H., Mori, K., and 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Kagami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 Neuroimaging of stroke-like episodes in MELAS. 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Brain Dev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2011 Apr;33(4):283-8.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Y., Nonaka, I.,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Horai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 A mutation in the tRNA(Leu)(UUR) gene associated with the MELAS subgroup of mitochondrial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encephalomyopathies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1990 Dec 13;348(6302):651-3.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77F08-7B87-4E84-8078-040F419D1A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1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8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0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6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8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3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2039-A563-4B81-8E8A-FC9325E7FDB3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FB1BB-76E6-4689-B5FD-B0D576F9E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9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 48 year-old woman with seizures and headache.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0973011-BE7F-47CC-9DB0-E56F7F550C56}"/>
              </a:ext>
            </a:extLst>
          </p:cNvPr>
          <p:cNvSpPr txBox="1">
            <a:spLocks/>
          </p:cNvSpPr>
          <p:nvPr/>
        </p:nvSpPr>
        <p:spPr>
          <a:xfrm>
            <a:off x="685800" y="26066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Teaching </a:t>
            </a:r>
            <a:r>
              <a:rPr lang="en-US" altLang="en-US" dirty="0" err="1"/>
              <a:t>NeuroImages</a:t>
            </a:r>
            <a:endParaRPr lang="en-US" alt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040CF51-3DE4-4E8B-A4C1-3750117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tx1"/>
                </a:solidFill>
              </a:rPr>
              <a:t>Neurology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Resident &amp; Fellow Section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F5936005-261C-4114-A2D6-7D6151E5F397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557DA58-8A32-47C3-9C1E-BBC264696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805" y="5959475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66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Vignette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05800" cy="3352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 48-year-old woman with sensorineural hearing loss and diabetes presented with seizures and headache.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She was thin and short-statured.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Exam revealed encephalopathy, left homonymous hemianopia, and hemi-neglect.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10400" y="6345614"/>
            <a:ext cx="2033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Zuflacht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et al.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D28840-60B4-47BC-A5DB-C86FC327B833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44ECE90-CA14-49B0-B62E-678BADA95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18906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32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Imaging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0335" y="6361003"/>
            <a:ext cx="2033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Zuflacht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et al.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27" y="1333500"/>
            <a:ext cx="853114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AAB91FA2-7D85-4D81-A6C7-77DA741D5978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64B0397-7CAA-4268-9CF4-C8593F30D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18906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58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Imaging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0335" y="6361003"/>
            <a:ext cx="2033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Zuflacht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et al.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73" y="913745"/>
            <a:ext cx="801425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AAB91FA2-7D85-4D81-A6C7-77DA741D5978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64B0397-7CAA-4268-9CF4-C8593F30D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18906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41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48 year-old woman with seizures and headache.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Diagnosis</a:t>
            </a:r>
            <a:r>
              <a:rPr lang="en-US"/>
              <a:t>: Mitochondrial </a:t>
            </a:r>
            <a:r>
              <a:rPr lang="en-US" dirty="0" err="1"/>
              <a:t>encephalomyopathy</a:t>
            </a:r>
            <a:r>
              <a:rPr lang="en-US" dirty="0"/>
              <a:t>, lactic acidosis, and stroke like episodes (MELAS). </a:t>
            </a:r>
          </a:p>
          <a:p>
            <a:r>
              <a:rPr lang="en-US" dirty="0"/>
              <a:t>Genetic testing showed m.3243A&gt;G pathogenic variant of the </a:t>
            </a:r>
            <a:r>
              <a:rPr lang="en-US" i="1" dirty="0"/>
              <a:t>MT-TL1 </a:t>
            </a:r>
            <a:r>
              <a:rPr lang="en-US" dirty="0"/>
              <a:t>gene. </a:t>
            </a:r>
          </a:p>
          <a:p>
            <a:r>
              <a:rPr lang="en-US" dirty="0"/>
              <a:t>This mutation is found in more than 80% of patients with MELAS and always coexists with wild-type DNA.</a:t>
            </a:r>
          </a:p>
        </p:txBody>
      </p:sp>
      <p:sp>
        <p:nvSpPr>
          <p:cNvPr id="4" name="Rectangle 3"/>
          <p:cNvSpPr/>
          <p:nvPr/>
        </p:nvSpPr>
        <p:spPr>
          <a:xfrm>
            <a:off x="7110815" y="6352529"/>
            <a:ext cx="2033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Zuflacht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et al.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0DD31-F75F-4FF6-A083-D16F0256EEA8}"/>
              </a:ext>
            </a:extLst>
          </p:cNvPr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2019 American Academy of Neurology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D979942-7C85-42E1-9D17-D93F61638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18906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87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350</Words>
  <Application>Microsoft Office PowerPoint</Application>
  <PresentationFormat>On-screen Show (4:3)</PresentationFormat>
  <Paragraphs>32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 48 year-old woman with seizures and headache.</vt:lpstr>
      <vt:lpstr>Vignette</vt:lpstr>
      <vt:lpstr>Imaging</vt:lpstr>
      <vt:lpstr>Imaging</vt:lpstr>
      <vt:lpstr>A 48 year-old woman with seizures and headache.</vt:lpstr>
    </vt:vector>
  </TitlesOfParts>
  <Company>BIDMC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NeuroImages: A 48 year-old woman with seizure</dc:title>
  <dc:creator>Badiei,Amir (BIDMC - Neurology)</dc:creator>
  <cp:lastModifiedBy>Robert Witherow</cp:lastModifiedBy>
  <cp:revision>8</cp:revision>
  <dcterms:created xsi:type="dcterms:W3CDTF">2019-03-15T17:35:28Z</dcterms:created>
  <dcterms:modified xsi:type="dcterms:W3CDTF">2019-06-06T17:12:42Z</dcterms:modified>
</cp:coreProperties>
</file>