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1" autoAdjust="0"/>
  </p:normalViewPr>
  <p:slideViewPr>
    <p:cSldViewPr>
      <p:cViewPr varScale="1">
        <p:scale>
          <a:sx n="70" d="100"/>
          <a:sy n="70" d="100"/>
        </p:scale>
        <p:origin x="181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990CF-1A84-41F3-97AA-8B4E25D9451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FAAF8-8EE6-46D7-BA0D-6C7DE64A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1: Initial neuroimaging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head CT with bilateral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frontoparietal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convexity subarachnoid hemorrhage. (B) MRI Fluid Attenuated Inversion Recovery with bilateral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frontoparietal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hyperintensity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(C) MRI susceptibility weighted imaging negative for acute hemorrhage.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AAF8-8EE6-46D7-BA0D-6C7DE64A57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3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2: Follow-up neuroimaging day 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MRI fluid-attenuated inversion recovery shows resolving subarachnoid hemorrhage.  (B) MRI susceptibility weighted imaging now shows blood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AAF8-8EE6-46D7-BA0D-6C7DE64A57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8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Salmela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Krishna S, Martin D, et al. All that bleeds is not black: susceptibility weighted imaging of intracranial hemorrhage and the effect of T1 signal. Clinical Imaging. 2016;41:69-72.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AAF8-8EE6-46D7-BA0D-6C7DE64A57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4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2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5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5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1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AE44D-814E-4A65-9011-C57F96A718B7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D539-B7DD-4F18-BC72-CE63669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/>
              <a:t>A 49-year-old woman with headache and seizures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401FD9-ACE1-4B4E-9AA5-F02D710A334E}"/>
              </a:ext>
            </a:extLst>
          </p:cNvPr>
          <p:cNvSpPr txBox="1">
            <a:spLocks/>
          </p:cNvSpPr>
          <p:nvPr/>
        </p:nvSpPr>
        <p:spPr>
          <a:xfrm>
            <a:off x="685800" y="26066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Teaching NeuroImages</a:t>
            </a:r>
            <a:endParaRPr lang="en-US" alt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059078D-506A-4F80-979A-D2218AAAD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tx1"/>
                </a:solidFill>
              </a:rPr>
              <a:t>Neurology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Resident &amp; Fellow Section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717D26D-FD09-480A-9911-F522B8F2F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805" y="5959475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A41B841C-C472-4D09-9417-4AC74D5A2AF1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>
                <a:solidFill>
                  <a:prstClr val="black"/>
                </a:solidFill>
                <a:latin typeface="Arial" charset="0"/>
              </a:rPr>
              <a:t>© 2019 </a:t>
            </a:r>
            <a:r>
              <a:rPr lang="en-GB" sz="1000" dirty="0">
                <a:solidFill>
                  <a:prstClr val="black"/>
                </a:solidFill>
                <a:latin typeface="Arial" charset="0"/>
              </a:rPr>
              <a:t>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2505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Vignette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49-year-old woman with depression on citalopram presented with the worst headache of life and seizures while taking decongestants for sinusitis. </a:t>
            </a:r>
          </a:p>
          <a:p>
            <a:r>
              <a:rPr lang="en-US" dirty="0"/>
              <a:t>Head CT 22 hours after ictus showed bilateral convexity subarachnoid hemorrhage (SAH). </a:t>
            </a:r>
          </a:p>
          <a:p>
            <a:r>
              <a:rPr lang="en-US" dirty="0"/>
              <a:t>Initial MRI 34 hours after headache showed T2 FLAIR </a:t>
            </a:r>
            <a:r>
              <a:rPr lang="en-US" dirty="0" err="1"/>
              <a:t>sulcal</a:t>
            </a:r>
            <a:r>
              <a:rPr lang="en-US" dirty="0"/>
              <a:t> </a:t>
            </a:r>
            <a:r>
              <a:rPr lang="en-US" dirty="0" err="1"/>
              <a:t>hyperintensity</a:t>
            </a:r>
            <a:r>
              <a:rPr lang="en-US" dirty="0"/>
              <a:t>; however, the susceptibility weighted imaging (SWI) was negative for blood products (Figure 1). </a:t>
            </a:r>
          </a:p>
          <a:p>
            <a:r>
              <a:rPr lang="en-US" dirty="0"/>
              <a:t>Repeat MRI on day 3 confirmed the presence of convexity SAH (Figure 2).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18487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Graham et 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2E331-137E-4C68-B23D-FFB5EE4DFB3A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>
                <a:solidFill>
                  <a:prstClr val="black"/>
                </a:solidFill>
                <a:latin typeface="Arial" charset="0"/>
              </a:rPr>
              <a:t>© 2019 </a:t>
            </a:r>
            <a:r>
              <a:rPr lang="en-GB" sz="1000" dirty="0">
                <a:solidFill>
                  <a:prstClr val="black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3E83EE1-54DB-408C-B72C-114BB9A7B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64453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81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7" t="3834" r="12995" b="43318"/>
          <a:stretch/>
        </p:blipFill>
        <p:spPr bwMode="auto">
          <a:xfrm>
            <a:off x="1066800" y="1752600"/>
            <a:ext cx="7240831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934200" y="618487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Graham et al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356B1538-1DE4-413D-A449-D8228BAA26B9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>
                <a:solidFill>
                  <a:prstClr val="black"/>
                </a:solidFill>
                <a:latin typeface="Arial" charset="0"/>
              </a:rPr>
              <a:t>© 2019 </a:t>
            </a:r>
            <a:r>
              <a:rPr lang="en-GB" sz="1000" dirty="0">
                <a:solidFill>
                  <a:prstClr val="black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F9FB8E5-9711-4D67-A4A0-F5A044CFD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64453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89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r="18375" b="33333"/>
          <a:stretch/>
        </p:blipFill>
        <p:spPr bwMode="auto">
          <a:xfrm>
            <a:off x="1493518" y="1417638"/>
            <a:ext cx="61569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618487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Graham et al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356B1538-1DE4-413D-A449-D8228BAA26B9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>
                <a:solidFill>
                  <a:prstClr val="black"/>
                </a:solidFill>
                <a:latin typeface="Arial" charset="0"/>
              </a:rPr>
              <a:t>© 2019 </a:t>
            </a:r>
            <a:r>
              <a:rPr lang="en-GB" sz="1000" dirty="0">
                <a:solidFill>
                  <a:prstClr val="black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E373F8-8BF6-47F0-88CF-90954ACB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64453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05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“Failing to See Blood on SWI”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SWI is sensitive for the detection of deoxyhemoglobin, hemosiderin, and ferritin. </a:t>
            </a:r>
          </a:p>
          <a:p>
            <a:r>
              <a:rPr lang="en-US" dirty="0"/>
              <a:t>A higher concentration of oxyhemoglobin in early hemorrhage may limit the sensitivity of SWI in detecting acute blood products.</a:t>
            </a:r>
            <a:r>
              <a:rPr lang="en-US" baseline="30000" dirty="0"/>
              <a:t>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18487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Graham et 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2EBEFF-62A3-43BA-A032-6AE1D8FC015E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>
                <a:solidFill>
                  <a:prstClr val="black"/>
                </a:solidFill>
                <a:latin typeface="Arial" charset="0"/>
              </a:rPr>
              <a:t>© 2019 </a:t>
            </a:r>
            <a:r>
              <a:rPr lang="en-GB" sz="1000" dirty="0">
                <a:solidFill>
                  <a:prstClr val="black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E498070-A80A-44A5-9D2A-24A6DD0BC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64453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8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292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49-year-old woman with headache and seizures</vt:lpstr>
      <vt:lpstr>Vignette</vt:lpstr>
      <vt:lpstr>Imaging</vt:lpstr>
      <vt:lpstr>Imaging</vt:lpstr>
      <vt:lpstr>“Failing to See Blood on SWI”</vt:lpstr>
    </vt:vector>
  </TitlesOfParts>
  <Company>Rush University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49-year-old woman with headache and seizures</dc:title>
  <dc:creator>Rush</dc:creator>
  <cp:lastModifiedBy>Robert Witherow</cp:lastModifiedBy>
  <cp:revision>5</cp:revision>
  <dcterms:created xsi:type="dcterms:W3CDTF">2019-03-30T10:20:57Z</dcterms:created>
  <dcterms:modified xsi:type="dcterms:W3CDTF">2019-08-07T18:12:16Z</dcterms:modified>
</cp:coreProperties>
</file>