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84278"/>
  </p:normalViewPr>
  <p:slideViewPr>
    <p:cSldViewPr snapToGrid="0" snapToObjects="1">
      <p:cViewPr varScale="1">
        <p:scale>
          <a:sx n="72" d="100"/>
          <a:sy n="72" d="100"/>
        </p:scale>
        <p:origin x="107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1143000" y="685800"/>
            <a:ext cx="4572000" cy="3429000"/>
          </a:xfrm>
          <a:prstGeom prst="rect">
            <a:avLst/>
          </a:prstGeom>
        </p:spPr>
        <p:txBody>
          <a:bodyPr/>
          <a:lstStyle/>
          <a:p>
            <a:endParaRPr/>
          </a:p>
        </p:txBody>
      </p:sp>
      <p:sp>
        <p:nvSpPr>
          <p:cNvPr id="135" name="Shape 13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381000" y="685800"/>
            <a:ext cx="6096000" cy="3429000"/>
          </a:xfrm>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pPr marL="0" marR="0" lvl="0" indent="0" defTabSz="914400" eaLnBrk="1" fontAlgn="auto" latinLnBrk="0" hangingPunct="1">
              <a:lnSpc>
                <a:spcPct val="200000"/>
              </a:lnSpc>
              <a:spcBef>
                <a:spcPts val="0"/>
              </a:spcBef>
              <a:spcAft>
                <a:spcPts val="0"/>
              </a:spcAft>
              <a:buClrTx/>
              <a:buSzTx/>
              <a:buFontTx/>
              <a:buNone/>
              <a:tabLst/>
              <a:defRPr sz="1200" b="1">
                <a:latin typeface="Calibri"/>
                <a:ea typeface="Calibri"/>
                <a:cs typeface="Calibri"/>
                <a:sym typeface="Calibri"/>
              </a:defRPr>
            </a:pPr>
            <a:r>
              <a:rPr lang="en-US" sz="1200" b="1" dirty="0">
                <a:effectLst/>
                <a:latin typeface="Helvetica Neue"/>
                <a:ea typeface="Helvetica Neue"/>
                <a:cs typeface="Helvetica Neue"/>
                <a:sym typeface="Calibri"/>
              </a:rPr>
              <a:t>Figure. Hyperintense dentate nucleus on brain MRI. </a:t>
            </a:r>
          </a:p>
          <a:p>
            <a:pPr marL="0" marR="0" lvl="0" indent="0" defTabSz="914400" eaLnBrk="1" fontAlgn="auto" latinLnBrk="0" hangingPunct="1">
              <a:lnSpc>
                <a:spcPct val="200000"/>
              </a:lnSpc>
              <a:spcBef>
                <a:spcPts val="0"/>
              </a:spcBef>
              <a:spcAft>
                <a:spcPts val="0"/>
              </a:spcAft>
              <a:buClrTx/>
              <a:buSzTx/>
              <a:buFontTx/>
              <a:buNone/>
              <a:tabLst/>
              <a:defRPr sz="1200" b="1">
                <a:latin typeface="Calibri"/>
                <a:ea typeface="Calibri"/>
                <a:cs typeface="Calibri"/>
                <a:sym typeface="Calibri"/>
              </a:defRPr>
            </a:pPr>
            <a:r>
              <a:rPr lang="en-US" sz="1200" b="1" dirty="0">
                <a:effectLst/>
                <a:latin typeface="Helvetica Neue"/>
                <a:ea typeface="Helvetica Neue"/>
                <a:cs typeface="Helvetica Neue"/>
                <a:sym typeface="Calibri"/>
              </a:rPr>
              <a:t>FLAIR sequences one month after initiation of metronidazole (A) showed bilateral symmetrical hyperintensities in the dentate nucleus. Within 15 days after metronidazole discontinuation (B), the signal in the dentate had normalized.  </a:t>
            </a:r>
          </a:p>
          <a:p>
            <a:pPr defTabSz="914400">
              <a:lnSpc>
                <a:spcPct val="200000"/>
              </a:lnSpc>
              <a:defRPr sz="1200" b="1">
                <a:latin typeface="Calibri"/>
                <a:ea typeface="Calibri"/>
                <a:cs typeface="Calibri"/>
                <a:sym typeface="Calibri"/>
              </a:defRPr>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US" sz="2200" b="1" dirty="0">
                <a:effectLst/>
                <a:latin typeface="Helvetica Neue"/>
                <a:ea typeface="Helvetica Neue"/>
                <a:cs typeface="Helvetica Neue"/>
                <a:sym typeface="Helvetica Neue"/>
              </a:rPr>
              <a:t>References</a:t>
            </a:r>
            <a:endParaRPr lang="en-US" sz="2200" dirty="0">
              <a:effectLst/>
              <a:latin typeface="Helvetica Neue"/>
              <a:ea typeface="Helvetica Neue"/>
              <a:cs typeface="Helvetica Neue"/>
              <a:sym typeface="Helvetica Neue"/>
            </a:endParaRPr>
          </a:p>
          <a:p>
            <a:r>
              <a:rPr lang="en-US" sz="2200" b="1" dirty="0">
                <a:effectLst/>
                <a:latin typeface="Helvetica Neue"/>
                <a:ea typeface="Helvetica Neue"/>
                <a:cs typeface="Helvetica Neue"/>
                <a:sym typeface="Helvetica Neue"/>
              </a:rPr>
              <a:t> </a:t>
            </a:r>
            <a:endParaRPr lang="en-US" sz="2200" dirty="0">
              <a:effectLst/>
              <a:latin typeface="Helvetica Neue"/>
              <a:ea typeface="Helvetica Neue"/>
              <a:cs typeface="Helvetica Neue"/>
              <a:sym typeface="Helvetica Neue"/>
            </a:endParaRPr>
          </a:p>
          <a:p>
            <a:r>
              <a:rPr lang="en-US" sz="2200" dirty="0">
                <a:effectLst/>
                <a:latin typeface="Helvetica Neue"/>
                <a:ea typeface="Helvetica Neue"/>
                <a:cs typeface="Helvetica Neue"/>
                <a:sym typeface="Helvetica Neue"/>
              </a:rPr>
              <a:t>1.	Woodruff BK, </a:t>
            </a:r>
            <a:r>
              <a:rPr lang="en-US" sz="2200" dirty="0" err="1">
                <a:effectLst/>
                <a:latin typeface="Helvetica Neue"/>
                <a:ea typeface="Helvetica Neue"/>
                <a:cs typeface="Helvetica Neue"/>
                <a:sym typeface="Helvetica Neue"/>
              </a:rPr>
              <a:t>Wijdicks</a:t>
            </a:r>
            <a:r>
              <a:rPr lang="en-US" sz="2200" dirty="0">
                <a:effectLst/>
                <a:latin typeface="Helvetica Neue"/>
                <a:ea typeface="Helvetica Neue"/>
                <a:cs typeface="Helvetica Neue"/>
                <a:sym typeface="Helvetica Neue"/>
              </a:rPr>
              <a:t> EF, Marshall WF. Reversible metronidazole-induced lesions of the cerebellar dentate nuclei. N </a:t>
            </a:r>
            <a:r>
              <a:rPr lang="en-US" sz="2200" dirty="0" err="1">
                <a:effectLst/>
                <a:latin typeface="Helvetica Neue"/>
                <a:ea typeface="Helvetica Neue"/>
                <a:cs typeface="Helvetica Neue"/>
                <a:sym typeface="Helvetica Neue"/>
              </a:rPr>
              <a:t>Engl</a:t>
            </a:r>
            <a:r>
              <a:rPr lang="en-US" sz="2200" dirty="0">
                <a:effectLst/>
                <a:latin typeface="Helvetica Neue"/>
                <a:ea typeface="Helvetica Neue"/>
                <a:cs typeface="Helvetica Neue"/>
                <a:sym typeface="Helvetica Neue"/>
              </a:rPr>
              <a:t> J Med 2002;346:68-69.</a:t>
            </a:r>
          </a:p>
          <a:p>
            <a:r>
              <a:rPr lang="en-US" sz="2200" dirty="0">
                <a:effectLst/>
                <a:latin typeface="Helvetica Neue"/>
                <a:ea typeface="Helvetica Neue"/>
                <a:cs typeface="Helvetica Neue"/>
                <a:sym typeface="Helvetica Neue"/>
              </a:rPr>
              <a:t>2.	Higashi M, </a:t>
            </a:r>
            <a:r>
              <a:rPr lang="en-US" sz="2200" dirty="0" err="1">
                <a:effectLst/>
                <a:latin typeface="Helvetica Neue"/>
                <a:ea typeface="Helvetica Neue"/>
                <a:cs typeface="Helvetica Neue"/>
                <a:sym typeface="Helvetica Neue"/>
              </a:rPr>
              <a:t>Irioka</a:t>
            </a:r>
            <a:r>
              <a:rPr lang="en-US" sz="2200" dirty="0">
                <a:effectLst/>
                <a:latin typeface="Helvetica Neue"/>
                <a:ea typeface="Helvetica Neue"/>
                <a:cs typeface="Helvetica Neue"/>
                <a:sym typeface="Helvetica Neue"/>
              </a:rPr>
              <a:t> T, Matsumoto T, </a:t>
            </a:r>
            <a:r>
              <a:rPr lang="en-US" sz="2200" dirty="0" err="1">
                <a:effectLst/>
                <a:latin typeface="Helvetica Neue"/>
                <a:ea typeface="Helvetica Neue"/>
                <a:cs typeface="Helvetica Neue"/>
                <a:sym typeface="Helvetica Neue"/>
              </a:rPr>
              <a:t>Mizusawa</a:t>
            </a:r>
            <a:r>
              <a:rPr lang="en-US" sz="2200" dirty="0">
                <a:effectLst/>
                <a:latin typeface="Helvetica Neue"/>
                <a:ea typeface="Helvetica Neue"/>
                <a:cs typeface="Helvetica Neue"/>
                <a:sym typeface="Helvetica Neue"/>
              </a:rPr>
              <a:t> H. Metronidazole-induced encephalopathy. Intern Med 2013;52:843-844.</a:t>
            </a:r>
          </a:p>
          <a:p>
            <a:pPr defTabSz="914400">
              <a:lnSpc>
                <a:spcPct val="100000"/>
              </a:lnSpc>
              <a:defRPr sz="1200">
                <a:latin typeface="Calibri"/>
                <a:ea typeface="Calibri"/>
                <a:cs typeface="Calibri"/>
                <a:sym typeface="Calibri"/>
              </a:defRPr>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y subtítulo">
    <p:spTree>
      <p:nvGrpSpPr>
        <p:cNvPr id="1" name=""/>
        <p:cNvGrpSpPr/>
        <p:nvPr/>
      </p:nvGrpSpPr>
      <p:grpSpPr>
        <a:xfrm>
          <a:off x="0" y="0"/>
          <a:ext cx="0" cy="0"/>
          <a:chOff x="0" y="0"/>
          <a:chExt cx="0" cy="0"/>
        </a:xfrm>
      </p:grpSpPr>
      <p:sp>
        <p:nvSpPr>
          <p:cNvPr id="11" name="Texto del título"/>
          <p:cNvSpPr txBox="1">
            <a:spLocks noGrp="1"/>
          </p:cNvSpPr>
          <p:nvPr>
            <p:ph type="title"/>
          </p:nvPr>
        </p:nvSpPr>
        <p:spPr>
          <a:prstGeom prst="rect">
            <a:avLst/>
          </a:prstGeom>
        </p:spPr>
        <p:txBody>
          <a:bodyPr/>
          <a:lstStyle/>
          <a:p>
            <a:r>
              <a:t>Texto del título</a:t>
            </a:r>
          </a:p>
        </p:txBody>
      </p:sp>
      <p:sp>
        <p:nvSpPr>
          <p:cNvPr id="12" name="Nivel de texto 1…"/>
          <p:cNvSpPr txBox="1">
            <a:spLocks noGrp="1"/>
          </p:cNvSpPr>
          <p:nvPr>
            <p:ph type="body" sz="quarter"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
    <p:spTree>
      <p:nvGrpSpPr>
        <p:cNvPr id="1" name=""/>
        <p:cNvGrpSpPr/>
        <p:nvPr/>
      </p:nvGrpSpPr>
      <p:grpSpPr>
        <a:xfrm>
          <a:off x="0" y="0"/>
          <a:ext cx="0" cy="0"/>
          <a:chOff x="0" y="0"/>
          <a:chExt cx="0" cy="0"/>
        </a:xfrm>
      </p:grpSpPr>
      <p:sp>
        <p:nvSpPr>
          <p:cNvPr id="93" name="– Juan Pérez"/>
          <p:cNvSpPr txBox="1">
            <a:spLocks noGrp="1"/>
          </p:cNvSpPr>
          <p:nvPr>
            <p:ph type="body" sz="quarter" idx="13"/>
          </p:nvPr>
        </p:nvSpPr>
        <p:spPr>
          <a:xfrm>
            <a:off x="3336726" y="4212580"/>
            <a:ext cx="5518548" cy="251800"/>
          </a:xfrm>
          <a:prstGeom prst="rect">
            <a:avLst/>
          </a:prstGeom>
        </p:spPr>
        <p:txBody>
          <a:bodyPr>
            <a:spAutoFit/>
          </a:bodyPr>
          <a:lstStyle>
            <a:lvl1pPr>
              <a:defRPr sz="1400" i="1"/>
            </a:lvl1pPr>
          </a:lstStyle>
          <a:p>
            <a:r>
              <a:t>– Juan Pérez</a:t>
            </a:r>
          </a:p>
        </p:txBody>
      </p:sp>
      <p:sp>
        <p:nvSpPr>
          <p:cNvPr id="94" name="“Escribe una cita aquí”"/>
          <p:cNvSpPr txBox="1">
            <a:spLocks noGrp="1"/>
          </p:cNvSpPr>
          <p:nvPr>
            <p:ph type="body" sz="quarter" idx="14"/>
          </p:nvPr>
        </p:nvSpPr>
        <p:spPr>
          <a:xfrm>
            <a:off x="3336726" y="3074078"/>
            <a:ext cx="5518548" cy="388375"/>
          </a:xfrm>
          <a:prstGeom prst="rect">
            <a:avLst/>
          </a:prstGeom>
        </p:spPr>
        <p:txBody>
          <a:bodyPr anchor="ctr">
            <a:spAutoFit/>
          </a:bodyPr>
          <a:lstStyle>
            <a:lvl1pPr>
              <a:defRPr sz="2200">
                <a:latin typeface="+mn-lt"/>
                <a:ea typeface="+mn-ea"/>
                <a:cs typeface="+mn-cs"/>
                <a:sym typeface="Helvetica Neue Medium"/>
              </a:defRPr>
            </a:lvl1pPr>
          </a:lstStyle>
          <a:p>
            <a:r>
              <a:t>“Escribe una cita aquí” </a:t>
            </a:r>
          </a:p>
        </p:txBody>
      </p:sp>
      <p:sp>
        <p:nvSpPr>
          <p:cNvPr id="95"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agen"/>
          <p:cNvSpPr>
            <a:spLocks noGrp="1"/>
          </p:cNvSpPr>
          <p:nvPr>
            <p:ph type="pic" idx="13"/>
          </p:nvPr>
        </p:nvSpPr>
        <p:spPr>
          <a:xfrm>
            <a:off x="2166100" y="857249"/>
            <a:ext cx="7859800" cy="5243961"/>
          </a:xfrm>
          <a:prstGeom prst="rect">
            <a:avLst/>
          </a:prstGeom>
        </p:spPr>
        <p:txBody>
          <a:bodyPr lIns="91439" tIns="45719" rIns="91439" bIns="45719">
            <a:noAutofit/>
          </a:bodyPr>
          <a:lstStyle/>
          <a:p>
            <a:endParaRPr/>
          </a:p>
        </p:txBody>
      </p:sp>
      <p:sp>
        <p:nvSpPr>
          <p:cNvPr id="103"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iapositive de titre">
    <p:spTree>
      <p:nvGrpSpPr>
        <p:cNvPr id="1" name=""/>
        <p:cNvGrpSpPr/>
        <p:nvPr/>
      </p:nvGrpSpPr>
      <p:grpSpPr>
        <a:xfrm>
          <a:off x="0" y="0"/>
          <a:ext cx="0" cy="0"/>
          <a:chOff x="0" y="0"/>
          <a:chExt cx="0" cy="0"/>
        </a:xfrm>
      </p:grpSpPr>
      <p:sp>
        <p:nvSpPr>
          <p:cNvPr id="117" name="Texto del título"/>
          <p:cNvSpPr txBox="1">
            <a:spLocks noGrp="1"/>
          </p:cNvSpPr>
          <p:nvPr>
            <p:ph type="title"/>
          </p:nvPr>
        </p:nvSpPr>
        <p:spPr>
          <a:xfrm>
            <a:off x="3524249" y="2131516"/>
            <a:ext cx="5143502" cy="1343026"/>
          </a:xfrm>
          <a:prstGeom prst="rect">
            <a:avLst/>
          </a:prstGeom>
        </p:spPr>
        <p:txBody>
          <a:bodyPr lIns="25717" tIns="25717" rIns="25717" bIns="25717"/>
          <a:lstStyle>
            <a:lvl1pPr defTabSz="914400">
              <a:lnSpc>
                <a:spcPct val="90000"/>
              </a:lnSpc>
              <a:defRPr sz="5600">
                <a:latin typeface="Calibri Light"/>
                <a:ea typeface="Calibri Light"/>
                <a:cs typeface="Calibri Light"/>
                <a:sym typeface="Calibri Light"/>
              </a:defRPr>
            </a:lvl1pPr>
          </a:lstStyle>
          <a:p>
            <a:r>
              <a:t>Texto del título</a:t>
            </a:r>
          </a:p>
        </p:txBody>
      </p:sp>
      <p:sp>
        <p:nvSpPr>
          <p:cNvPr id="118" name="Nivel de texto 1…"/>
          <p:cNvSpPr txBox="1">
            <a:spLocks noGrp="1"/>
          </p:cNvSpPr>
          <p:nvPr>
            <p:ph type="body" sz="quarter" idx="1"/>
          </p:nvPr>
        </p:nvSpPr>
        <p:spPr>
          <a:xfrm>
            <a:off x="3524249" y="3526333"/>
            <a:ext cx="5143502" cy="931367"/>
          </a:xfrm>
          <a:prstGeom prst="rect">
            <a:avLst/>
          </a:prstGeom>
        </p:spPr>
        <p:txBody>
          <a:bodyPr lIns="25717" tIns="25717" rIns="25717" bIns="25717"/>
          <a:lstStyle>
            <a:lvl1pPr defTabSz="914400">
              <a:lnSpc>
                <a:spcPct val="90000"/>
              </a:lnSpc>
              <a:spcBef>
                <a:spcPts val="1000"/>
              </a:spcBef>
              <a:defRPr sz="2200">
                <a:latin typeface="Calibri"/>
                <a:ea typeface="Calibri"/>
                <a:cs typeface="Calibri"/>
                <a:sym typeface="Calibri"/>
              </a:defRPr>
            </a:lvl1pPr>
            <a:lvl2pPr indent="457200" defTabSz="914400">
              <a:lnSpc>
                <a:spcPct val="90000"/>
              </a:lnSpc>
              <a:spcBef>
                <a:spcPts val="1000"/>
              </a:spcBef>
              <a:defRPr sz="2200">
                <a:latin typeface="Calibri"/>
                <a:ea typeface="Calibri"/>
                <a:cs typeface="Calibri"/>
                <a:sym typeface="Calibri"/>
              </a:defRPr>
            </a:lvl2pPr>
            <a:lvl3pPr indent="914400" defTabSz="914400">
              <a:lnSpc>
                <a:spcPct val="90000"/>
              </a:lnSpc>
              <a:spcBef>
                <a:spcPts val="1000"/>
              </a:spcBef>
              <a:defRPr sz="2200">
                <a:latin typeface="Calibri"/>
                <a:ea typeface="Calibri"/>
                <a:cs typeface="Calibri"/>
                <a:sym typeface="Calibri"/>
              </a:defRPr>
            </a:lvl3pPr>
            <a:lvl4pPr indent="1371600" defTabSz="914400">
              <a:lnSpc>
                <a:spcPct val="90000"/>
              </a:lnSpc>
              <a:spcBef>
                <a:spcPts val="1000"/>
              </a:spcBef>
              <a:defRPr sz="2200">
                <a:latin typeface="Calibri"/>
                <a:ea typeface="Calibri"/>
                <a:cs typeface="Calibri"/>
                <a:sym typeface="Calibri"/>
              </a:defRPr>
            </a:lvl4pPr>
            <a:lvl5pPr indent="1828800" defTabSz="914400">
              <a:lnSpc>
                <a:spcPct val="90000"/>
              </a:lnSpc>
              <a:spcBef>
                <a:spcPts val="1000"/>
              </a:spcBef>
              <a:defRPr sz="2200">
                <a:latin typeface="Calibri"/>
                <a:ea typeface="Calibri"/>
                <a:cs typeface="Calibri"/>
                <a:sym typeface="Calibri"/>
              </a:defRPr>
            </a:lvl5pPr>
          </a:lstStyle>
          <a:p>
            <a:r>
              <a:t>Nivel de texto 1</a:t>
            </a:r>
          </a:p>
          <a:p>
            <a:pPr lvl="1"/>
            <a:r>
              <a:t>Nivel de texto 2</a:t>
            </a:r>
          </a:p>
          <a:p>
            <a:pPr lvl="2"/>
            <a:r>
              <a:t>Nivel de texto 3</a:t>
            </a:r>
          </a:p>
          <a:p>
            <a:pPr lvl="3"/>
            <a:r>
              <a:t>Nivel de texto 4</a:t>
            </a:r>
          </a:p>
          <a:p>
            <a:pPr lvl="4"/>
            <a:r>
              <a:t>Nivel de texto 5</a:t>
            </a:r>
          </a:p>
        </p:txBody>
      </p:sp>
      <p:sp>
        <p:nvSpPr>
          <p:cNvPr id="119" name="Número de diapositiva"/>
          <p:cNvSpPr txBox="1">
            <a:spLocks noGrp="1"/>
          </p:cNvSpPr>
          <p:nvPr>
            <p:ph type="sldNum" sz="quarter" idx="2"/>
          </p:nvPr>
        </p:nvSpPr>
        <p:spPr>
          <a:xfrm>
            <a:off x="8869496" y="5089108"/>
            <a:ext cx="184017" cy="178436"/>
          </a:xfrm>
          <a:prstGeom prst="rect">
            <a:avLst/>
          </a:prstGeom>
        </p:spPr>
        <p:txBody>
          <a:bodyPr lIns="25717" tIns="25717" rIns="25717" bIns="25717" anchor="ctr"/>
          <a:lstStyle>
            <a:lvl1pPr algn="r" defTabSz="91440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126" name="Texto del título"/>
          <p:cNvSpPr txBox="1">
            <a:spLocks noGrp="1"/>
          </p:cNvSpPr>
          <p:nvPr>
            <p:ph type="title"/>
          </p:nvPr>
        </p:nvSpPr>
        <p:spPr>
          <a:xfrm>
            <a:off x="3138487" y="1705570"/>
            <a:ext cx="5915026" cy="745630"/>
          </a:xfrm>
          <a:prstGeom prst="rect">
            <a:avLst/>
          </a:prstGeom>
        </p:spPr>
        <p:txBody>
          <a:bodyPr lIns="25717" tIns="25717" rIns="25717" bIns="25717" anchor="ctr"/>
          <a:lstStyle>
            <a:lvl1pPr algn="l" defTabSz="914400">
              <a:lnSpc>
                <a:spcPct val="90000"/>
              </a:lnSpc>
              <a:defRPr sz="4200">
                <a:latin typeface="Calibri Light"/>
                <a:ea typeface="Calibri Light"/>
                <a:cs typeface="Calibri Light"/>
                <a:sym typeface="Calibri Light"/>
              </a:defRPr>
            </a:lvl1pPr>
          </a:lstStyle>
          <a:p>
            <a:r>
              <a:t>Texto del título</a:t>
            </a:r>
          </a:p>
        </p:txBody>
      </p:sp>
      <p:sp>
        <p:nvSpPr>
          <p:cNvPr id="127" name="Nivel de texto 1…"/>
          <p:cNvSpPr txBox="1">
            <a:spLocks noGrp="1"/>
          </p:cNvSpPr>
          <p:nvPr>
            <p:ph type="body" sz="quarter" idx="1"/>
          </p:nvPr>
        </p:nvSpPr>
        <p:spPr>
          <a:xfrm>
            <a:off x="3138487" y="2527101"/>
            <a:ext cx="5915026" cy="2447629"/>
          </a:xfrm>
          <a:prstGeom prst="rect">
            <a:avLst/>
          </a:prstGeom>
        </p:spPr>
        <p:txBody>
          <a:bodyPr lIns="25717" tIns="25717" rIns="25717" bIns="25717"/>
          <a:lstStyle>
            <a:lvl1pPr marL="195942" indent="-195942" algn="l" defTabSz="914400">
              <a:lnSpc>
                <a:spcPct val="90000"/>
              </a:lnSpc>
              <a:spcBef>
                <a:spcPts val="1000"/>
              </a:spcBef>
              <a:buSzPct val="100000"/>
              <a:buFont typeface="Arial"/>
              <a:buChar char="•"/>
              <a:defRPr>
                <a:latin typeface="Calibri"/>
                <a:ea typeface="Calibri"/>
                <a:cs typeface="Calibri"/>
                <a:sym typeface="Calibri"/>
              </a:defRPr>
            </a:lvl1pPr>
            <a:lvl2pPr marL="685800" indent="-228600" algn="l" defTabSz="914400">
              <a:lnSpc>
                <a:spcPct val="90000"/>
              </a:lnSpc>
              <a:spcBef>
                <a:spcPts val="1000"/>
              </a:spcBef>
              <a:buSzPct val="100000"/>
              <a:buFont typeface="Arial"/>
              <a:buChar char="•"/>
              <a:defRPr>
                <a:latin typeface="Calibri"/>
                <a:ea typeface="Calibri"/>
                <a:cs typeface="Calibri"/>
                <a:sym typeface="Calibri"/>
              </a:defRPr>
            </a:lvl2pPr>
            <a:lvl3pPr marL="1188719" indent="-274319" algn="l" defTabSz="914400">
              <a:lnSpc>
                <a:spcPct val="90000"/>
              </a:lnSpc>
              <a:spcBef>
                <a:spcPts val="1000"/>
              </a:spcBef>
              <a:buSzPct val="100000"/>
              <a:buFont typeface="Arial"/>
              <a:buChar char="•"/>
              <a:defRPr>
                <a:latin typeface="Calibri"/>
                <a:ea typeface="Calibri"/>
                <a:cs typeface="Calibri"/>
                <a:sym typeface="Calibri"/>
              </a:defRPr>
            </a:lvl3pPr>
            <a:lvl4pPr marL="1676400" indent="-304800" algn="l" defTabSz="914400">
              <a:lnSpc>
                <a:spcPct val="90000"/>
              </a:lnSpc>
              <a:spcBef>
                <a:spcPts val="1000"/>
              </a:spcBef>
              <a:buSzPct val="100000"/>
              <a:buFont typeface="Arial"/>
              <a:buChar char="•"/>
              <a:defRPr>
                <a:latin typeface="Calibri"/>
                <a:ea typeface="Calibri"/>
                <a:cs typeface="Calibri"/>
                <a:sym typeface="Calibri"/>
              </a:defRPr>
            </a:lvl4pPr>
            <a:lvl5pPr marL="2133600" indent="-304800" algn="l" defTabSz="914400">
              <a:lnSpc>
                <a:spcPct val="90000"/>
              </a:lnSpc>
              <a:spcBef>
                <a:spcPts val="1000"/>
              </a:spcBef>
              <a:buSzPct val="100000"/>
              <a:buFont typeface="Arial"/>
              <a:buChar char="•"/>
              <a:defRPr>
                <a:latin typeface="Calibri"/>
                <a:ea typeface="Calibri"/>
                <a:cs typeface="Calibri"/>
                <a:sym typeface="Calibri"/>
              </a:defRPr>
            </a:lvl5pPr>
          </a:lstStyle>
          <a:p>
            <a:r>
              <a:t>Nivel de texto 1</a:t>
            </a:r>
          </a:p>
          <a:p>
            <a:pPr lvl="1"/>
            <a:r>
              <a:t>Nivel de texto 2</a:t>
            </a:r>
          </a:p>
          <a:p>
            <a:pPr lvl="2"/>
            <a:r>
              <a:t>Nivel de texto 3</a:t>
            </a:r>
          </a:p>
          <a:p>
            <a:pPr lvl="3"/>
            <a:r>
              <a:t>Nivel de texto 4</a:t>
            </a:r>
          </a:p>
          <a:p>
            <a:pPr lvl="4"/>
            <a:r>
              <a:t>Nivel de texto 5</a:t>
            </a:r>
          </a:p>
        </p:txBody>
      </p:sp>
      <p:sp>
        <p:nvSpPr>
          <p:cNvPr id="128" name="Número de diapositiva"/>
          <p:cNvSpPr txBox="1">
            <a:spLocks noGrp="1"/>
          </p:cNvSpPr>
          <p:nvPr>
            <p:ph type="sldNum" sz="quarter" idx="2"/>
          </p:nvPr>
        </p:nvSpPr>
        <p:spPr>
          <a:xfrm>
            <a:off x="8869496" y="5089108"/>
            <a:ext cx="184017" cy="178436"/>
          </a:xfrm>
          <a:prstGeom prst="rect">
            <a:avLst/>
          </a:prstGeom>
        </p:spPr>
        <p:txBody>
          <a:bodyPr lIns="25717" tIns="25717" rIns="25717" bIns="25717" anchor="ctr"/>
          <a:lstStyle>
            <a:lvl1pPr algn="r" defTabSz="91440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Imagen"/>
          <p:cNvSpPr>
            <a:spLocks noGrp="1"/>
          </p:cNvSpPr>
          <p:nvPr>
            <p:ph type="pic" sz="half" idx="13"/>
          </p:nvPr>
        </p:nvSpPr>
        <p:spPr>
          <a:xfrm>
            <a:off x="3522398" y="1009704"/>
            <a:ext cx="5143502" cy="3430788"/>
          </a:xfrm>
          <a:prstGeom prst="rect">
            <a:avLst/>
          </a:prstGeom>
        </p:spPr>
        <p:txBody>
          <a:bodyPr lIns="91439" tIns="45719" rIns="91439" bIns="45719">
            <a:noAutofit/>
          </a:bodyPr>
          <a:lstStyle/>
          <a:p>
            <a:endParaRPr/>
          </a:p>
        </p:txBody>
      </p:sp>
      <p:sp>
        <p:nvSpPr>
          <p:cNvPr id="21" name="Texto del título"/>
          <p:cNvSpPr txBox="1">
            <a:spLocks noGrp="1"/>
          </p:cNvSpPr>
          <p:nvPr>
            <p:ph type="title"/>
          </p:nvPr>
        </p:nvSpPr>
        <p:spPr>
          <a:xfrm>
            <a:off x="3336726" y="4400103"/>
            <a:ext cx="5518548" cy="750095"/>
          </a:xfrm>
          <a:prstGeom prst="rect">
            <a:avLst/>
          </a:prstGeom>
        </p:spPr>
        <p:txBody>
          <a:bodyPr/>
          <a:lstStyle/>
          <a:p>
            <a:r>
              <a:t>Texto del título</a:t>
            </a:r>
          </a:p>
        </p:txBody>
      </p:sp>
      <p:sp>
        <p:nvSpPr>
          <p:cNvPr id="22" name="Nivel de texto 1…"/>
          <p:cNvSpPr txBox="1">
            <a:spLocks noGrp="1"/>
          </p:cNvSpPr>
          <p:nvPr>
            <p:ph type="body" sz="quarter" idx="1"/>
          </p:nvPr>
        </p:nvSpPr>
        <p:spPr>
          <a:xfrm>
            <a:off x="3336726" y="5156894"/>
            <a:ext cx="5518548" cy="596058"/>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centro)">
    <p:spTree>
      <p:nvGrpSpPr>
        <p:cNvPr id="1" name=""/>
        <p:cNvGrpSpPr/>
        <p:nvPr/>
      </p:nvGrpSpPr>
      <p:grpSpPr>
        <a:xfrm>
          <a:off x="0" y="0"/>
          <a:ext cx="0" cy="0"/>
          <a:chOff x="0" y="0"/>
          <a:chExt cx="0" cy="0"/>
        </a:xfrm>
      </p:grpSpPr>
      <p:sp>
        <p:nvSpPr>
          <p:cNvPr id="30" name="Texto del título"/>
          <p:cNvSpPr txBox="1">
            <a:spLocks noGrp="1"/>
          </p:cNvSpPr>
          <p:nvPr>
            <p:ph type="title"/>
          </p:nvPr>
        </p:nvSpPr>
        <p:spPr>
          <a:xfrm>
            <a:off x="3336726" y="2558355"/>
            <a:ext cx="5518548" cy="1741290"/>
          </a:xfrm>
          <a:prstGeom prst="rect">
            <a:avLst/>
          </a:prstGeom>
        </p:spPr>
        <p:txBody>
          <a:bodyPr anchor="ctr"/>
          <a:lstStyle/>
          <a:p>
            <a:r>
              <a:t>Texto del título</a:t>
            </a:r>
          </a:p>
        </p:txBody>
      </p:sp>
      <p:sp>
        <p:nvSpPr>
          <p:cNvPr id="31"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vertical)">
    <p:spTree>
      <p:nvGrpSpPr>
        <p:cNvPr id="1" name=""/>
        <p:cNvGrpSpPr/>
        <p:nvPr/>
      </p:nvGrpSpPr>
      <p:grpSpPr>
        <a:xfrm>
          <a:off x="0" y="0"/>
          <a:ext cx="0" cy="0"/>
          <a:chOff x="0" y="0"/>
          <a:chExt cx="0" cy="0"/>
        </a:xfrm>
      </p:grpSpPr>
      <p:sp>
        <p:nvSpPr>
          <p:cNvPr id="38" name="Imagen"/>
          <p:cNvSpPr>
            <a:spLocks noGrp="1"/>
          </p:cNvSpPr>
          <p:nvPr>
            <p:ph type="pic" sz="half" idx="13"/>
          </p:nvPr>
        </p:nvSpPr>
        <p:spPr>
          <a:xfrm>
            <a:off x="3860787" y="1180951"/>
            <a:ext cx="6539881" cy="4359921"/>
          </a:xfrm>
          <a:prstGeom prst="rect">
            <a:avLst/>
          </a:prstGeom>
        </p:spPr>
        <p:txBody>
          <a:bodyPr lIns="91439" tIns="45719" rIns="91439" bIns="45719">
            <a:noAutofit/>
          </a:bodyPr>
          <a:lstStyle/>
          <a:p>
            <a:endParaRPr/>
          </a:p>
        </p:txBody>
      </p:sp>
      <p:sp>
        <p:nvSpPr>
          <p:cNvPr id="39" name="Texto del título"/>
          <p:cNvSpPr txBox="1">
            <a:spLocks noGrp="1"/>
          </p:cNvSpPr>
          <p:nvPr>
            <p:ph type="title"/>
          </p:nvPr>
        </p:nvSpPr>
        <p:spPr>
          <a:xfrm>
            <a:off x="3169294" y="1192113"/>
            <a:ext cx="2812853" cy="2102942"/>
          </a:xfrm>
          <a:prstGeom prst="rect">
            <a:avLst/>
          </a:prstGeom>
        </p:spPr>
        <p:txBody>
          <a:bodyPr/>
          <a:lstStyle>
            <a:lvl1pPr>
              <a:defRPr sz="4000"/>
            </a:lvl1pPr>
          </a:lstStyle>
          <a:p>
            <a:r>
              <a:t>Texto del título</a:t>
            </a:r>
          </a:p>
        </p:txBody>
      </p:sp>
      <p:sp>
        <p:nvSpPr>
          <p:cNvPr id="40" name="Nivel de texto 1…"/>
          <p:cNvSpPr txBox="1">
            <a:spLocks noGrp="1"/>
          </p:cNvSpPr>
          <p:nvPr>
            <p:ph type="body" sz="quarter" idx="1"/>
          </p:nvPr>
        </p:nvSpPr>
        <p:spPr>
          <a:xfrm>
            <a:off x="3169294" y="3348632"/>
            <a:ext cx="2812853" cy="2169915"/>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41"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ítulo (arriba)">
    <p:spTree>
      <p:nvGrpSpPr>
        <p:cNvPr id="1" name=""/>
        <p:cNvGrpSpPr/>
        <p:nvPr/>
      </p:nvGrpSpPr>
      <p:grpSpPr>
        <a:xfrm>
          <a:off x="0" y="0"/>
          <a:ext cx="0" cy="0"/>
          <a:chOff x="0" y="0"/>
          <a:chExt cx="0" cy="0"/>
        </a:xfrm>
      </p:grpSpPr>
      <p:sp>
        <p:nvSpPr>
          <p:cNvPr id="48" name="Texto del título"/>
          <p:cNvSpPr txBox="1">
            <a:spLocks noGrp="1"/>
          </p:cNvSpPr>
          <p:nvPr>
            <p:ph type="title"/>
          </p:nvPr>
        </p:nvSpPr>
        <p:spPr>
          <a:xfrm>
            <a:off x="3169294" y="991195"/>
            <a:ext cx="5853412" cy="1138536"/>
          </a:xfrm>
          <a:prstGeom prst="rect">
            <a:avLst/>
          </a:prstGeom>
        </p:spPr>
        <p:txBody>
          <a:bodyPr anchor="ctr"/>
          <a:lstStyle/>
          <a:p>
            <a:r>
              <a:t>Texto del título</a:t>
            </a:r>
          </a:p>
        </p:txBody>
      </p:sp>
      <p:sp>
        <p:nvSpPr>
          <p:cNvPr id="49"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56" name="Texto del título"/>
          <p:cNvSpPr txBox="1">
            <a:spLocks noGrp="1"/>
          </p:cNvSpPr>
          <p:nvPr>
            <p:ph type="title"/>
          </p:nvPr>
        </p:nvSpPr>
        <p:spPr>
          <a:xfrm>
            <a:off x="3169294" y="991195"/>
            <a:ext cx="5853412" cy="1138536"/>
          </a:xfrm>
          <a:prstGeom prst="rect">
            <a:avLst/>
          </a:prstGeom>
        </p:spPr>
        <p:txBody>
          <a:bodyPr anchor="ctr"/>
          <a:lstStyle/>
          <a:p>
            <a:r>
              <a:t>Texto del título</a:t>
            </a:r>
          </a:p>
        </p:txBody>
      </p:sp>
      <p:sp>
        <p:nvSpPr>
          <p:cNvPr id="57" name="Nivel de texto 1…"/>
          <p:cNvSpPr txBox="1">
            <a:spLocks noGrp="1"/>
          </p:cNvSpPr>
          <p:nvPr>
            <p:ph type="body" sz="half" idx="1"/>
          </p:nvPr>
        </p:nvSpPr>
        <p:spPr>
          <a:xfrm>
            <a:off x="3169294" y="2223492"/>
            <a:ext cx="5853412" cy="3315147"/>
          </a:xfrm>
          <a:prstGeom prst="rect">
            <a:avLst/>
          </a:prstGeom>
        </p:spPr>
        <p:txBody>
          <a:bodyPr anchor="ctr"/>
          <a:lstStyle>
            <a:lvl1pPr marL="277812" indent="-277812" algn="l">
              <a:spcBef>
                <a:spcPts val="2900"/>
              </a:spcBef>
              <a:buSzPct val="145000"/>
              <a:buChar char="•"/>
              <a:defRPr sz="2000"/>
            </a:lvl1pPr>
            <a:lvl2pPr marL="722312" indent="-277812" algn="l">
              <a:spcBef>
                <a:spcPts val="2900"/>
              </a:spcBef>
              <a:buSzPct val="145000"/>
              <a:buChar char="•"/>
              <a:defRPr sz="2000"/>
            </a:lvl2pPr>
            <a:lvl3pPr marL="1166812" indent="-277812" algn="l">
              <a:spcBef>
                <a:spcPts val="2900"/>
              </a:spcBef>
              <a:buSzPct val="145000"/>
              <a:buChar char="•"/>
              <a:defRPr sz="2000"/>
            </a:lvl3pPr>
            <a:lvl4pPr marL="1611312" indent="-277812" algn="l">
              <a:spcBef>
                <a:spcPts val="2900"/>
              </a:spcBef>
              <a:buSzPct val="145000"/>
              <a:buChar char="•"/>
              <a:defRPr sz="2000"/>
            </a:lvl4pPr>
            <a:lvl5pPr marL="2055812" indent="-277812" algn="l">
              <a:spcBef>
                <a:spcPts val="2900"/>
              </a:spcBef>
              <a:buSzPct val="145000"/>
              <a:buChar char="•"/>
              <a:defRPr sz="2000"/>
            </a:lvl5pPr>
          </a:lstStyle>
          <a:p>
            <a:r>
              <a:t>Nivel de texto 1</a:t>
            </a:r>
          </a:p>
          <a:p>
            <a:pPr lvl="1"/>
            <a:r>
              <a:t>Nivel de texto 2</a:t>
            </a:r>
          </a:p>
          <a:p>
            <a:pPr lvl="2"/>
            <a:r>
              <a:t>Nivel de texto 3</a:t>
            </a:r>
          </a:p>
          <a:p>
            <a:pPr lvl="3"/>
            <a:r>
              <a:t>Nivel de texto 4</a:t>
            </a:r>
          </a:p>
          <a:p>
            <a:pPr lvl="4"/>
            <a:r>
              <a:t>Nivel de texto 5</a:t>
            </a:r>
          </a:p>
        </p:txBody>
      </p:sp>
      <p:sp>
        <p:nvSpPr>
          <p:cNvPr id="58"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ítulo, viñetas y foto">
    <p:spTree>
      <p:nvGrpSpPr>
        <p:cNvPr id="1" name=""/>
        <p:cNvGrpSpPr/>
        <p:nvPr/>
      </p:nvGrpSpPr>
      <p:grpSpPr>
        <a:xfrm>
          <a:off x="0" y="0"/>
          <a:ext cx="0" cy="0"/>
          <a:chOff x="0" y="0"/>
          <a:chExt cx="0" cy="0"/>
        </a:xfrm>
      </p:grpSpPr>
      <p:sp>
        <p:nvSpPr>
          <p:cNvPr id="65" name="Imagen"/>
          <p:cNvSpPr>
            <a:spLocks noGrp="1"/>
          </p:cNvSpPr>
          <p:nvPr>
            <p:ph type="pic" sz="quarter" idx="13"/>
          </p:nvPr>
        </p:nvSpPr>
        <p:spPr>
          <a:xfrm>
            <a:off x="4821845" y="2221259"/>
            <a:ext cx="4972721" cy="3315148"/>
          </a:xfrm>
          <a:prstGeom prst="rect">
            <a:avLst/>
          </a:prstGeom>
        </p:spPr>
        <p:txBody>
          <a:bodyPr lIns="91439" tIns="45719" rIns="91439" bIns="45719">
            <a:noAutofit/>
          </a:bodyPr>
          <a:lstStyle/>
          <a:p>
            <a:endParaRPr/>
          </a:p>
        </p:txBody>
      </p:sp>
      <p:sp>
        <p:nvSpPr>
          <p:cNvPr id="66" name="Texto del título"/>
          <p:cNvSpPr txBox="1">
            <a:spLocks noGrp="1"/>
          </p:cNvSpPr>
          <p:nvPr>
            <p:ph type="title"/>
          </p:nvPr>
        </p:nvSpPr>
        <p:spPr>
          <a:xfrm>
            <a:off x="3169294" y="991195"/>
            <a:ext cx="5853412" cy="1138536"/>
          </a:xfrm>
          <a:prstGeom prst="rect">
            <a:avLst/>
          </a:prstGeom>
        </p:spPr>
        <p:txBody>
          <a:bodyPr anchor="ctr"/>
          <a:lstStyle/>
          <a:p>
            <a:r>
              <a:t>Texto del título</a:t>
            </a:r>
          </a:p>
        </p:txBody>
      </p:sp>
      <p:sp>
        <p:nvSpPr>
          <p:cNvPr id="67" name="Nivel de texto 1…"/>
          <p:cNvSpPr txBox="1">
            <a:spLocks noGrp="1"/>
          </p:cNvSpPr>
          <p:nvPr>
            <p:ph type="body" sz="quarter" idx="1"/>
          </p:nvPr>
        </p:nvSpPr>
        <p:spPr>
          <a:xfrm>
            <a:off x="3169294" y="2223492"/>
            <a:ext cx="2812853" cy="3315147"/>
          </a:xfrm>
          <a:prstGeom prst="rect">
            <a:avLst/>
          </a:prstGeom>
        </p:spPr>
        <p:txBody>
          <a:bodyPr anchor="ctr"/>
          <a:lstStyle>
            <a:lvl1pPr marL="220435" indent="-220435" algn="l">
              <a:spcBef>
                <a:spcPts val="2200"/>
              </a:spcBef>
              <a:buSzPct val="145000"/>
              <a:buChar char="•"/>
              <a:defRPr sz="1800"/>
            </a:lvl1pPr>
            <a:lvl2pPr marL="563335" indent="-220435" algn="l">
              <a:spcBef>
                <a:spcPts val="2200"/>
              </a:spcBef>
              <a:buSzPct val="145000"/>
              <a:buChar char="•"/>
              <a:defRPr sz="1800"/>
            </a:lvl2pPr>
            <a:lvl3pPr marL="906235" indent="-220435" algn="l">
              <a:spcBef>
                <a:spcPts val="2200"/>
              </a:spcBef>
              <a:buSzPct val="145000"/>
              <a:buChar char="•"/>
              <a:defRPr sz="1800"/>
            </a:lvl3pPr>
            <a:lvl4pPr marL="1249135" indent="-220435" algn="l">
              <a:spcBef>
                <a:spcPts val="2200"/>
              </a:spcBef>
              <a:buSzPct val="145000"/>
              <a:buChar char="•"/>
              <a:defRPr sz="1800"/>
            </a:lvl4pPr>
            <a:lvl5pPr marL="1592035" indent="-220435" algn="l">
              <a:spcBef>
                <a:spcPts val="2200"/>
              </a:spcBef>
              <a:buSzPct val="145000"/>
              <a:buChar char="•"/>
              <a:defRPr sz="1800"/>
            </a:lvl5pPr>
          </a:lstStyle>
          <a:p>
            <a:r>
              <a:t>Nivel de texto 1</a:t>
            </a:r>
          </a:p>
          <a:p>
            <a:pPr lvl="1"/>
            <a:r>
              <a:t>Nivel de texto 2</a:t>
            </a:r>
          </a:p>
          <a:p>
            <a:pPr lvl="2"/>
            <a:r>
              <a:t>Nivel de texto 3</a:t>
            </a:r>
          </a:p>
          <a:p>
            <a:pPr lvl="3"/>
            <a:r>
              <a:t>Nivel de texto 4</a:t>
            </a:r>
          </a:p>
          <a:p>
            <a:pPr lvl="4"/>
            <a:r>
              <a:t>Nivel de texto 5</a:t>
            </a:r>
          </a:p>
        </p:txBody>
      </p:sp>
      <p:sp>
        <p:nvSpPr>
          <p:cNvPr id="68" name="Número de diapositiva"/>
          <p:cNvSpPr txBox="1">
            <a:spLocks noGrp="1"/>
          </p:cNvSpPr>
          <p:nvPr>
            <p:ph type="sldNum" sz="quarter" idx="2"/>
          </p:nvPr>
        </p:nvSpPr>
        <p:spPr>
          <a:xfrm>
            <a:off x="5997524" y="5759648"/>
            <a:ext cx="193380" cy="193279"/>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iñetas">
    <p:spTree>
      <p:nvGrpSpPr>
        <p:cNvPr id="1" name=""/>
        <p:cNvGrpSpPr/>
        <p:nvPr/>
      </p:nvGrpSpPr>
      <p:grpSpPr>
        <a:xfrm>
          <a:off x="0" y="0"/>
          <a:ext cx="0" cy="0"/>
          <a:chOff x="0" y="0"/>
          <a:chExt cx="0" cy="0"/>
        </a:xfrm>
      </p:grpSpPr>
      <p:sp>
        <p:nvSpPr>
          <p:cNvPr id="75" name="Nivel de texto 1…"/>
          <p:cNvSpPr txBox="1">
            <a:spLocks noGrp="1"/>
          </p:cNvSpPr>
          <p:nvPr>
            <p:ph type="body" sz="half" idx="1"/>
          </p:nvPr>
        </p:nvSpPr>
        <p:spPr>
          <a:xfrm>
            <a:off x="3169294" y="1526976"/>
            <a:ext cx="5853412" cy="3804048"/>
          </a:xfrm>
          <a:prstGeom prst="rect">
            <a:avLst/>
          </a:prstGeom>
        </p:spPr>
        <p:txBody>
          <a:bodyPr anchor="ctr"/>
          <a:lstStyle>
            <a:lvl1pPr marL="277812" indent="-277812" algn="l">
              <a:spcBef>
                <a:spcPts val="2900"/>
              </a:spcBef>
              <a:buSzPct val="145000"/>
              <a:buChar char="•"/>
              <a:defRPr sz="2000"/>
            </a:lvl1pPr>
            <a:lvl2pPr marL="722312" indent="-277812" algn="l">
              <a:spcBef>
                <a:spcPts val="2900"/>
              </a:spcBef>
              <a:buSzPct val="145000"/>
              <a:buChar char="•"/>
              <a:defRPr sz="2000"/>
            </a:lvl2pPr>
            <a:lvl3pPr marL="1166812" indent="-277812" algn="l">
              <a:spcBef>
                <a:spcPts val="2900"/>
              </a:spcBef>
              <a:buSzPct val="145000"/>
              <a:buChar char="•"/>
              <a:defRPr sz="2000"/>
            </a:lvl3pPr>
            <a:lvl4pPr marL="1611312" indent="-277812" algn="l">
              <a:spcBef>
                <a:spcPts val="2900"/>
              </a:spcBef>
              <a:buSzPct val="145000"/>
              <a:buChar char="•"/>
              <a:defRPr sz="2000"/>
            </a:lvl4pPr>
            <a:lvl5pPr marL="2055812" indent="-277812" algn="l">
              <a:spcBef>
                <a:spcPts val="2900"/>
              </a:spcBef>
              <a:buSzPct val="145000"/>
              <a:buChar char="•"/>
              <a:defRPr sz="2000"/>
            </a:lvl5pPr>
          </a:lstStyle>
          <a:p>
            <a:r>
              <a:t>Nivel de texto 1</a:t>
            </a:r>
          </a:p>
          <a:p>
            <a:pPr lvl="1"/>
            <a:r>
              <a:t>Nivel de texto 2</a:t>
            </a:r>
          </a:p>
          <a:p>
            <a:pPr lvl="2"/>
            <a:r>
              <a:t>Nivel de texto 3</a:t>
            </a:r>
          </a:p>
          <a:p>
            <a:pPr lvl="3"/>
            <a:r>
              <a:t>Nivel de texto 4</a:t>
            </a:r>
          </a:p>
          <a:p>
            <a:pPr lvl="4"/>
            <a:r>
              <a:t>Nivel de texto 5</a:t>
            </a:r>
          </a:p>
        </p:txBody>
      </p:sp>
      <p:sp>
        <p:nvSpPr>
          <p:cNvPr id="76"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fotos">
    <p:spTree>
      <p:nvGrpSpPr>
        <p:cNvPr id="1" name=""/>
        <p:cNvGrpSpPr/>
        <p:nvPr/>
      </p:nvGrpSpPr>
      <p:grpSpPr>
        <a:xfrm>
          <a:off x="0" y="0"/>
          <a:ext cx="0" cy="0"/>
          <a:chOff x="0" y="0"/>
          <a:chExt cx="0" cy="0"/>
        </a:xfrm>
      </p:grpSpPr>
      <p:sp>
        <p:nvSpPr>
          <p:cNvPr id="83" name="Imagen"/>
          <p:cNvSpPr>
            <a:spLocks noGrp="1"/>
          </p:cNvSpPr>
          <p:nvPr>
            <p:ph type="pic" sz="quarter" idx="13"/>
          </p:nvPr>
        </p:nvSpPr>
        <p:spPr>
          <a:xfrm>
            <a:off x="6189761" y="3509367"/>
            <a:ext cx="3192934" cy="2129731"/>
          </a:xfrm>
          <a:prstGeom prst="rect">
            <a:avLst/>
          </a:prstGeom>
        </p:spPr>
        <p:txBody>
          <a:bodyPr lIns="91439" tIns="45719" rIns="91439" bIns="45719">
            <a:noAutofit/>
          </a:bodyPr>
          <a:lstStyle/>
          <a:p>
            <a:endParaRPr/>
          </a:p>
        </p:txBody>
      </p:sp>
      <p:sp>
        <p:nvSpPr>
          <p:cNvPr id="84" name="Imagen"/>
          <p:cNvSpPr>
            <a:spLocks noGrp="1"/>
          </p:cNvSpPr>
          <p:nvPr>
            <p:ph type="pic" sz="quarter" idx="14"/>
          </p:nvPr>
        </p:nvSpPr>
        <p:spPr>
          <a:xfrm>
            <a:off x="6096000" y="1326058"/>
            <a:ext cx="3094137" cy="2062759"/>
          </a:xfrm>
          <a:prstGeom prst="rect">
            <a:avLst/>
          </a:prstGeom>
        </p:spPr>
        <p:txBody>
          <a:bodyPr lIns="91439" tIns="45719" rIns="91439" bIns="45719">
            <a:noAutofit/>
          </a:bodyPr>
          <a:lstStyle/>
          <a:p>
            <a:endParaRPr/>
          </a:p>
        </p:txBody>
      </p:sp>
      <p:sp>
        <p:nvSpPr>
          <p:cNvPr id="85" name="Imagen"/>
          <p:cNvSpPr>
            <a:spLocks noGrp="1"/>
          </p:cNvSpPr>
          <p:nvPr>
            <p:ph type="pic" sz="half" idx="15"/>
          </p:nvPr>
        </p:nvSpPr>
        <p:spPr>
          <a:xfrm>
            <a:off x="1414611" y="1326058"/>
            <a:ext cx="6318871" cy="4212581"/>
          </a:xfrm>
          <a:prstGeom prst="rect">
            <a:avLst/>
          </a:prstGeom>
        </p:spPr>
        <p:txBody>
          <a:bodyPr lIns="91439" tIns="45719" rIns="91439" bIns="45719">
            <a:noAutofit/>
          </a:bodyPr>
          <a:lstStyle/>
          <a:p>
            <a:endParaRPr/>
          </a:p>
        </p:txBody>
      </p:sp>
      <p:sp>
        <p:nvSpPr>
          <p:cNvPr id="86" name="Número de diapositiva"/>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3336726" y="1721197"/>
            <a:ext cx="5518548" cy="17412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b">
            <a:normAutofit/>
          </a:bodyPr>
          <a:lstStyle/>
          <a:p>
            <a:r>
              <a:t>Texto del título</a:t>
            </a:r>
          </a:p>
        </p:txBody>
      </p:sp>
      <p:sp>
        <p:nvSpPr>
          <p:cNvPr id="3" name="Nivel de texto 1…"/>
          <p:cNvSpPr txBox="1">
            <a:spLocks noGrp="1"/>
          </p:cNvSpPr>
          <p:nvPr>
            <p:ph type="body" idx="1"/>
          </p:nvPr>
        </p:nvSpPr>
        <p:spPr>
          <a:xfrm>
            <a:off x="3336726" y="3516064"/>
            <a:ext cx="5518548" cy="59605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5997524" y="5759648"/>
            <a:ext cx="193380" cy="189964"/>
          </a:xfrm>
          <a:prstGeom prst="rect">
            <a:avLst/>
          </a:prstGeom>
          <a:ln w="3175">
            <a:miter lim="400000"/>
          </a:ln>
        </p:spPr>
        <p:txBody>
          <a:bodyPr wrap="none" lIns="26789" tIns="26789" rIns="26789" bIns="26789">
            <a:spAutoFit/>
          </a:bodyPr>
          <a:lstStyle>
            <a:lvl1pPr>
              <a:defRPr sz="900" b="0">
                <a:latin typeface="Helvetica Neue Thin"/>
                <a:ea typeface="Helvetica Neue Thin"/>
                <a:cs typeface="Helvetica Neue Thin"/>
                <a:sym typeface="Helvetica Neue Thin"/>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1pPr>
      <a:lvl2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2pPr>
      <a:lvl3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3pPr>
      <a:lvl4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4pPr>
      <a:lvl5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5pPr>
      <a:lvl6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6pPr>
      <a:lvl7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7pPr>
      <a:lvl8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8pPr>
      <a:lvl9pPr marL="0" marR="0" indent="0" algn="ctr" defTabSz="410765" rtl="0" latinLnBrk="0">
        <a:lnSpc>
          <a:spcPct val="100000"/>
        </a:lnSpc>
        <a:spcBef>
          <a:spcPts val="0"/>
        </a:spcBef>
        <a:spcAft>
          <a:spcPts val="0"/>
        </a:spcAft>
        <a:buClrTx/>
        <a:buSzTx/>
        <a:buFontTx/>
        <a:buNone/>
        <a:tabLst/>
        <a:defRPr sz="5400" b="0" i="0" u="none" strike="noStrike" cap="none" spc="0" baseline="0">
          <a:solidFill>
            <a:srgbClr val="000000"/>
          </a:solidFill>
          <a:uFillTx/>
          <a:latin typeface="+mn-lt"/>
          <a:ea typeface="+mn-ea"/>
          <a:cs typeface="+mn-cs"/>
          <a:sym typeface="Helvetica Neue Medium"/>
        </a:defRPr>
      </a:lvl9pPr>
    </p:titleStyle>
    <p:bodyStyle>
      <a:lvl1pPr marL="0" marR="0" indent="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1pPr>
      <a:lvl2pPr marL="0" marR="0" indent="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2pPr>
      <a:lvl3pPr marL="0" marR="0" indent="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3pPr>
      <a:lvl4pPr marL="0" marR="0" indent="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4pPr>
      <a:lvl5pPr marL="0" marR="0" indent="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5pPr>
      <a:lvl6pPr marL="0" marR="0" indent="35560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6pPr>
      <a:lvl7pPr marL="0" marR="0" indent="71120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7pPr>
      <a:lvl8pPr marL="0" marR="0" indent="106680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8pPr>
      <a:lvl9pPr marL="0" marR="0" indent="1422400" algn="ctr" defTabSz="410765" rtl="0" latinLnBrk="0">
        <a:lnSpc>
          <a:spcPct val="100000"/>
        </a:lnSpc>
        <a:spcBef>
          <a:spcPts val="0"/>
        </a:spcBef>
        <a:spcAft>
          <a:spcPts val="0"/>
        </a:spcAft>
        <a:buClrTx/>
        <a:buSzTx/>
        <a:buFontTx/>
        <a:buNone/>
        <a:tabLst/>
        <a:defRPr sz="2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1pPr>
      <a:lvl2pPr marL="0" marR="0" indent="2286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2pPr>
      <a:lvl3pPr marL="0" marR="0" indent="4572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3pPr>
      <a:lvl4pPr marL="0" marR="0" indent="6858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4pPr>
      <a:lvl5pPr marL="0" marR="0" indent="9144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5pPr>
      <a:lvl6pPr marL="0" marR="0" indent="11430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6pPr>
      <a:lvl7pPr marL="0" marR="0" indent="13716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7pPr>
      <a:lvl8pPr marL="0" marR="0" indent="16002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8pPr>
      <a:lvl9pPr marL="0" marR="0" indent="1828800" algn="ctr" defTabSz="410765"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Thi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A 79-year-old woman exhibited vertigo, dysarthria, inability to stand, painful paresthesia, and disorientation."/>
          <p:cNvSpPr txBox="1">
            <a:spLocks noGrp="1"/>
          </p:cNvSpPr>
          <p:nvPr>
            <p:ph type="subTitle" sz="quarter" idx="1"/>
          </p:nvPr>
        </p:nvSpPr>
        <p:spPr>
          <a:xfrm>
            <a:off x="639450" y="863137"/>
            <a:ext cx="11292880" cy="1423948"/>
          </a:xfrm>
          <a:prstGeom prst="rect">
            <a:avLst/>
          </a:prstGeom>
        </p:spPr>
        <p:txBody>
          <a:bodyPr lIns="24110" tIns="24110" rIns="24110" bIns="24110"/>
          <a:lstStyle>
            <a:lvl1pPr defTabSz="642937">
              <a:lnSpc>
                <a:spcPct val="90000"/>
              </a:lnSpc>
              <a:spcBef>
                <a:spcPts val="700"/>
              </a:spcBef>
              <a:defRPr sz="2800" b="1">
                <a:latin typeface="Calibri"/>
                <a:ea typeface="Calibri"/>
                <a:cs typeface="Calibri"/>
                <a:sym typeface="Calibri"/>
              </a:defRPr>
            </a:lvl1pPr>
          </a:lstStyle>
          <a:p>
            <a:r>
              <a:t>A 79-year-old woman exhibited vertigo, dysarthria, inability to stand, painful paresthesia, and disorientation.</a:t>
            </a:r>
          </a:p>
        </p:txBody>
      </p:sp>
      <p:sp>
        <p:nvSpPr>
          <p:cNvPr id="138" name="Title 1"/>
          <p:cNvSpPr txBox="1"/>
          <p:nvPr/>
        </p:nvSpPr>
        <p:spPr>
          <a:xfrm>
            <a:off x="4236526" y="2601736"/>
            <a:ext cx="4098728" cy="77520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4110" tIns="24110" rIns="24110" bIns="24110" anchor="b">
            <a:normAutofit/>
          </a:bodyPr>
          <a:lstStyle>
            <a:lvl1pPr defTabSz="642937">
              <a:lnSpc>
                <a:spcPct val="90000"/>
              </a:lnSpc>
              <a:defRPr sz="2800" b="0">
                <a:latin typeface="Calibri Light"/>
                <a:ea typeface="Calibri Light"/>
                <a:cs typeface="Calibri Light"/>
                <a:sym typeface="Calibri Light"/>
              </a:defRPr>
            </a:lvl1pPr>
          </a:lstStyle>
          <a:p>
            <a:r>
              <a:t>Teaching NeuroImages</a:t>
            </a:r>
          </a:p>
        </p:txBody>
      </p:sp>
      <p:sp>
        <p:nvSpPr>
          <p:cNvPr id="139" name="Subtitle 2"/>
          <p:cNvSpPr txBox="1"/>
          <p:nvPr/>
        </p:nvSpPr>
        <p:spPr>
          <a:xfrm>
            <a:off x="4598179" y="3691596"/>
            <a:ext cx="3375423" cy="9242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4110" tIns="24110" rIns="24110" bIns="24110">
            <a:normAutofit/>
          </a:bodyPr>
          <a:lstStyle/>
          <a:p>
            <a:pPr defTabSz="630078">
              <a:lnSpc>
                <a:spcPct val="90000"/>
              </a:lnSpc>
              <a:spcBef>
                <a:spcPts val="600"/>
              </a:spcBef>
              <a:defRPr sz="1960" b="0" i="1">
                <a:latin typeface="Calibri"/>
                <a:ea typeface="Calibri"/>
                <a:cs typeface="Calibri"/>
                <a:sym typeface="Calibri"/>
              </a:defRPr>
            </a:pPr>
            <a:r>
              <a:t>Neurology</a:t>
            </a:r>
            <a:endParaRPr sz="1372"/>
          </a:p>
          <a:p>
            <a:pPr defTabSz="630078">
              <a:lnSpc>
                <a:spcPct val="90000"/>
              </a:lnSpc>
              <a:spcBef>
                <a:spcPts val="600"/>
              </a:spcBef>
              <a:defRPr sz="1960" b="0">
                <a:latin typeface="Calibri"/>
                <a:ea typeface="Calibri"/>
                <a:cs typeface="Calibri"/>
                <a:sym typeface="Calibri"/>
              </a:defRPr>
            </a:pPr>
            <a:r>
              <a:t>Resident &amp; Fellow Section</a:t>
            </a:r>
            <a:endParaRPr sz="1372"/>
          </a:p>
        </p:txBody>
      </p:sp>
      <p:pic>
        <p:nvPicPr>
          <p:cNvPr id="140" name="Picture 2" descr="Picture 2"/>
          <p:cNvPicPr>
            <a:picLocks noChangeAspect="1"/>
          </p:cNvPicPr>
          <p:nvPr/>
        </p:nvPicPr>
        <p:blipFill>
          <a:blip r:embed="rId2"/>
          <a:stretch>
            <a:fillRect/>
          </a:stretch>
        </p:blipFill>
        <p:spPr>
          <a:xfrm>
            <a:off x="9971838" y="6171240"/>
            <a:ext cx="2024808" cy="505645"/>
          </a:xfrm>
          <a:prstGeom prst="rect">
            <a:avLst/>
          </a:prstGeom>
          <a:ln w="3175">
            <a:miter lim="400000"/>
          </a:ln>
        </p:spPr>
      </p:pic>
      <p:sp>
        <p:nvSpPr>
          <p:cNvPr id="141" name="TextBox 4"/>
          <p:cNvSpPr txBox="1"/>
          <p:nvPr/>
        </p:nvSpPr>
        <p:spPr>
          <a:xfrm>
            <a:off x="378114" y="6547588"/>
            <a:ext cx="2724434" cy="19984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146" tIns="32146" rIns="32146" bIns="32146">
            <a:spAutoFit/>
          </a:bodyPr>
          <a:lstStyle>
            <a:lvl1pPr algn="l" defTabSz="321468">
              <a:defRPr sz="1000" b="0">
                <a:latin typeface="Arial"/>
                <a:ea typeface="Arial"/>
                <a:cs typeface="Arial"/>
                <a:sym typeface="Arial"/>
              </a:defRPr>
            </a:lvl1pPr>
          </a:lstStyle>
          <a:p>
            <a:r>
              <a:t>© 2019 American Academy of Neurology</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re 1"/>
          <p:cNvSpPr txBox="1">
            <a:spLocks noGrp="1"/>
          </p:cNvSpPr>
          <p:nvPr>
            <p:ph type="title"/>
          </p:nvPr>
        </p:nvSpPr>
        <p:spPr>
          <a:xfrm>
            <a:off x="3138487" y="696737"/>
            <a:ext cx="5915026" cy="745630"/>
          </a:xfrm>
          <a:prstGeom prst="rect">
            <a:avLst/>
          </a:prstGeom>
        </p:spPr>
        <p:txBody>
          <a:bodyPr/>
          <a:lstStyle>
            <a:lvl1pPr algn="ctr"/>
          </a:lstStyle>
          <a:p>
            <a:r>
              <a:rPr b="1" dirty="0"/>
              <a:t>Vignette</a:t>
            </a:r>
          </a:p>
        </p:txBody>
      </p:sp>
      <p:sp>
        <p:nvSpPr>
          <p:cNvPr id="144" name="Espace réservé du contenu 2"/>
          <p:cNvSpPr txBox="1">
            <a:spLocks noGrp="1"/>
          </p:cNvSpPr>
          <p:nvPr>
            <p:ph type="body" sz="half" idx="1"/>
          </p:nvPr>
        </p:nvSpPr>
        <p:spPr>
          <a:xfrm>
            <a:off x="2002636" y="1932796"/>
            <a:ext cx="8271653" cy="3481033"/>
          </a:xfrm>
          <a:prstGeom prst="rect">
            <a:avLst/>
          </a:prstGeom>
        </p:spPr>
        <p:txBody>
          <a:bodyPr>
            <a:noAutofit/>
          </a:bodyPr>
          <a:lstStyle/>
          <a:p>
            <a:pPr marL="158019" indent="-158019" defTabSz="722376">
              <a:spcBef>
                <a:spcPts val="700"/>
              </a:spcBef>
              <a:defRPr sz="2370"/>
            </a:pPr>
            <a:r>
              <a:rPr sz="2800" dirty="0"/>
              <a:t>A 79-year-old woman developed infectious </a:t>
            </a:r>
            <a:r>
              <a:rPr sz="2800" dirty="0" err="1"/>
              <a:t>periaortitis</a:t>
            </a:r>
            <a:r>
              <a:rPr sz="2800" dirty="0"/>
              <a:t> after an abdominal aortic aneurysm repair </a:t>
            </a:r>
          </a:p>
          <a:p>
            <a:pPr marL="158019" indent="-158019" defTabSz="722376">
              <a:spcBef>
                <a:spcPts val="700"/>
              </a:spcBef>
              <a:defRPr sz="2370"/>
            </a:pPr>
            <a:r>
              <a:rPr sz="2800" dirty="0"/>
              <a:t>A month later, she exhibited vertigo, dysarthria, and unsteady gait, progressing to inability to stand, painful paresthesia, and disorientation. </a:t>
            </a:r>
          </a:p>
          <a:p>
            <a:pPr marL="158019" indent="-158019" defTabSz="722376">
              <a:spcBef>
                <a:spcPts val="700"/>
              </a:spcBef>
              <a:defRPr sz="2370"/>
            </a:pPr>
            <a:r>
              <a:rPr sz="2800" dirty="0"/>
              <a:t>Her examination showed dysmetria, dysdiadochokinesia, and severe cerebellar ataxia. </a:t>
            </a:r>
          </a:p>
        </p:txBody>
      </p:sp>
      <p:sp>
        <p:nvSpPr>
          <p:cNvPr id="145" name="TextBox 4"/>
          <p:cNvSpPr txBox="1"/>
          <p:nvPr/>
        </p:nvSpPr>
        <p:spPr>
          <a:xfrm>
            <a:off x="364066" y="6255959"/>
            <a:ext cx="2487139" cy="18698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717" tIns="25717" rIns="25717" bIns="25717">
            <a:spAutoFit/>
          </a:bodyPr>
          <a:lstStyle>
            <a:lvl1pPr algn="l" defTabSz="457200">
              <a:defRPr sz="1000" b="0">
                <a:latin typeface="Arial"/>
                <a:ea typeface="Arial"/>
                <a:cs typeface="Arial"/>
                <a:sym typeface="Arial"/>
              </a:defRPr>
            </a:lvl1pPr>
          </a:lstStyle>
          <a:p>
            <a:r>
              <a:t>© 2019 American Academy of Neurology</a:t>
            </a:r>
          </a:p>
        </p:txBody>
      </p:sp>
      <p:pic>
        <p:nvPicPr>
          <p:cNvPr id="146" name="Picture 2" descr="Picture 2"/>
          <p:cNvPicPr>
            <a:picLocks noChangeAspect="1"/>
          </p:cNvPicPr>
          <p:nvPr/>
        </p:nvPicPr>
        <p:blipFill>
          <a:blip r:embed="rId2"/>
          <a:stretch>
            <a:fillRect/>
          </a:stretch>
        </p:blipFill>
        <p:spPr>
          <a:xfrm>
            <a:off x="4656137" y="5959475"/>
            <a:ext cx="2879726" cy="719138"/>
          </a:xfrm>
          <a:prstGeom prst="rect">
            <a:avLst/>
          </a:prstGeom>
          <a:ln w="3175">
            <a:miter lim="400000"/>
          </a:ln>
        </p:spPr>
      </p:pic>
      <p:sp>
        <p:nvSpPr>
          <p:cNvPr id="147" name="ZoneTexte 4"/>
          <p:cNvSpPr txBox="1"/>
          <p:nvPr/>
        </p:nvSpPr>
        <p:spPr>
          <a:xfrm>
            <a:off x="8581430" y="6133647"/>
            <a:ext cx="1739048" cy="40703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717" tIns="25717" rIns="25717" bIns="25717">
            <a:spAutoFit/>
          </a:bodyPr>
          <a:lstStyle>
            <a:lvl1pPr algn="l" defTabSz="914400">
              <a:defRPr sz="2400" b="0">
                <a:latin typeface="Calibri"/>
                <a:ea typeface="Calibri"/>
                <a:cs typeface="Calibri"/>
                <a:sym typeface="Calibri"/>
              </a:defRPr>
            </a:lvl1pPr>
          </a:lstStyle>
          <a:p>
            <a:r>
              <a:t>Terán et al.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itle 1"/>
          <p:cNvSpPr txBox="1"/>
          <p:nvPr/>
        </p:nvSpPr>
        <p:spPr>
          <a:xfrm>
            <a:off x="4815392" y="434537"/>
            <a:ext cx="2292436" cy="5834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717" tIns="25717" rIns="25717" bIns="25717" anchor="ctr">
            <a:normAutofit/>
          </a:bodyPr>
          <a:lstStyle>
            <a:lvl1pPr defTabSz="740663">
              <a:lnSpc>
                <a:spcPct val="90000"/>
              </a:lnSpc>
              <a:defRPr sz="3402" b="0">
                <a:latin typeface="Calibri Light"/>
                <a:ea typeface="Calibri Light"/>
                <a:cs typeface="Calibri Light"/>
                <a:sym typeface="Calibri Light"/>
              </a:defRPr>
            </a:lvl1pPr>
          </a:lstStyle>
          <a:p>
            <a:r>
              <a:rPr b="1" dirty="0"/>
              <a:t>Imaging</a:t>
            </a:r>
          </a:p>
        </p:txBody>
      </p:sp>
      <p:pic>
        <p:nvPicPr>
          <p:cNvPr id="150" name="page5image15461424.png" descr="page5image15461424.png"/>
          <p:cNvPicPr>
            <a:picLocks noChangeAspect="1"/>
          </p:cNvPicPr>
          <p:nvPr/>
        </p:nvPicPr>
        <p:blipFill>
          <a:blip r:embed="rId3"/>
          <a:stretch>
            <a:fillRect/>
          </a:stretch>
        </p:blipFill>
        <p:spPr>
          <a:xfrm>
            <a:off x="2237555" y="1017984"/>
            <a:ext cx="3446860" cy="4822032"/>
          </a:xfrm>
          <a:prstGeom prst="rect">
            <a:avLst/>
          </a:prstGeom>
          <a:ln w="3175">
            <a:miter lim="400000"/>
          </a:ln>
        </p:spPr>
      </p:pic>
      <p:pic>
        <p:nvPicPr>
          <p:cNvPr id="151" name="page5image32358816.png" descr="page5image32358816.png"/>
          <p:cNvPicPr>
            <a:picLocks noChangeAspect="1"/>
          </p:cNvPicPr>
          <p:nvPr/>
        </p:nvPicPr>
        <p:blipFill>
          <a:blip r:embed="rId4"/>
          <a:stretch>
            <a:fillRect/>
          </a:stretch>
        </p:blipFill>
        <p:spPr>
          <a:xfrm>
            <a:off x="6238805" y="1493912"/>
            <a:ext cx="3549756" cy="3870176"/>
          </a:xfrm>
          <a:prstGeom prst="rect">
            <a:avLst/>
          </a:prstGeom>
          <a:ln w="3175">
            <a:miter lim="400000"/>
          </a:ln>
        </p:spPr>
      </p:pic>
      <p:sp>
        <p:nvSpPr>
          <p:cNvPr id="152" name="TextBox 4"/>
          <p:cNvSpPr txBox="1"/>
          <p:nvPr/>
        </p:nvSpPr>
        <p:spPr>
          <a:xfrm>
            <a:off x="0" y="6576446"/>
            <a:ext cx="2909455" cy="22698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l" defTabSz="457200">
              <a:defRPr sz="1000" b="0">
                <a:latin typeface="Arial"/>
                <a:ea typeface="Arial"/>
                <a:cs typeface="Arial"/>
                <a:sym typeface="Arial"/>
              </a:defRPr>
            </a:lvl1pPr>
          </a:lstStyle>
          <a:p>
            <a:r>
              <a:t>© 2019 American Academy of Neurology</a:t>
            </a:r>
          </a:p>
        </p:txBody>
      </p:sp>
      <p:pic>
        <p:nvPicPr>
          <p:cNvPr id="153" name="Picture 2" descr="Picture 2"/>
          <p:cNvPicPr>
            <a:picLocks noChangeAspect="1"/>
          </p:cNvPicPr>
          <p:nvPr/>
        </p:nvPicPr>
        <p:blipFill>
          <a:blip r:embed="rId5"/>
          <a:stretch>
            <a:fillRect/>
          </a:stretch>
        </p:blipFill>
        <p:spPr>
          <a:xfrm>
            <a:off x="4815392" y="6094133"/>
            <a:ext cx="2398440" cy="598950"/>
          </a:xfrm>
          <a:prstGeom prst="rect">
            <a:avLst/>
          </a:prstGeom>
          <a:ln w="3175">
            <a:miter lim="400000"/>
          </a:ln>
        </p:spPr>
      </p:pic>
      <p:sp>
        <p:nvSpPr>
          <p:cNvPr id="154" name="ZoneTexte 4"/>
          <p:cNvSpPr txBox="1"/>
          <p:nvPr/>
        </p:nvSpPr>
        <p:spPr>
          <a:xfrm>
            <a:off x="9970857" y="6286047"/>
            <a:ext cx="1739048" cy="40703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717" tIns="25717" rIns="25717" bIns="25717">
            <a:spAutoFit/>
          </a:bodyPr>
          <a:lstStyle>
            <a:lvl1pPr algn="l" defTabSz="914400">
              <a:defRPr sz="2400" b="0">
                <a:latin typeface="Calibri"/>
                <a:ea typeface="Calibri"/>
                <a:cs typeface="Calibri"/>
                <a:sym typeface="Calibri"/>
              </a:defRPr>
            </a:lvl1pPr>
          </a:lstStyle>
          <a:p>
            <a:r>
              <a:t>Terán et al.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re 1"/>
          <p:cNvSpPr txBox="1">
            <a:spLocks noGrp="1"/>
          </p:cNvSpPr>
          <p:nvPr>
            <p:ph type="title"/>
          </p:nvPr>
        </p:nvSpPr>
        <p:spPr>
          <a:xfrm>
            <a:off x="1363287" y="376011"/>
            <a:ext cx="8765190" cy="1374323"/>
          </a:xfrm>
          <a:prstGeom prst="rect">
            <a:avLst/>
          </a:prstGeom>
        </p:spPr>
        <p:txBody>
          <a:bodyPr/>
          <a:lstStyle>
            <a:lvl1pPr defTabSz="397763">
              <a:lnSpc>
                <a:spcPts val="5300"/>
              </a:lnSpc>
              <a:spcBef>
                <a:spcPts val="1000"/>
              </a:spcBef>
              <a:defRPr sz="3132" b="1">
                <a:latin typeface="Calibri"/>
                <a:ea typeface="Calibri"/>
                <a:cs typeface="Calibri"/>
                <a:sym typeface="Calibri"/>
              </a:defRPr>
            </a:lvl1pPr>
          </a:lstStyle>
          <a:p>
            <a:r>
              <a:rPr dirty="0"/>
              <a:t>The dentate sign in subacute cerebellar ataxia: metronidazole neurotoxicity</a:t>
            </a:r>
          </a:p>
        </p:txBody>
      </p:sp>
      <p:sp>
        <p:nvSpPr>
          <p:cNvPr id="159" name="Espace réservé du contenu 2"/>
          <p:cNvSpPr txBox="1">
            <a:spLocks noGrp="1"/>
          </p:cNvSpPr>
          <p:nvPr>
            <p:ph type="body" sz="half" idx="1"/>
          </p:nvPr>
        </p:nvSpPr>
        <p:spPr>
          <a:xfrm>
            <a:off x="1662545" y="2173800"/>
            <a:ext cx="8844742" cy="2162058"/>
          </a:xfrm>
          <a:prstGeom prst="rect">
            <a:avLst/>
          </a:prstGeom>
        </p:spPr>
        <p:txBody>
          <a:bodyPr>
            <a:noAutofit/>
          </a:bodyPr>
          <a:lstStyle/>
          <a:p>
            <a:pPr marL="321151" indent="-321151" defTabSz="621791">
              <a:spcBef>
                <a:spcPts val="0"/>
              </a:spcBef>
              <a:buSzPct val="145000"/>
              <a:buFontTx/>
              <a:defRPr sz="2040"/>
            </a:pPr>
            <a:r>
              <a:rPr sz="2800" dirty="0"/>
              <a:t>The cerebellar syndrome, and the abnormal dentate signal, resolved within 15 days after discontinuation of metronidazole.</a:t>
            </a:r>
          </a:p>
          <a:p>
            <a:pPr marL="321151" indent="-321151" defTabSz="621791">
              <a:spcBef>
                <a:spcPts val="0"/>
              </a:spcBef>
              <a:buSzPct val="145000"/>
              <a:buFontTx/>
              <a:defRPr sz="2040"/>
            </a:pPr>
            <a:r>
              <a:rPr sz="2800" dirty="0"/>
              <a:t>Besides encephalopathy and polyneuropathy, metronidazole can induce subacute cerebellar ataxia by selectively affecting the dentate nucleus.</a:t>
            </a:r>
            <a:r>
              <a:rPr lang="en-US" sz="2800" baseline="39215" dirty="0"/>
              <a:t> </a:t>
            </a:r>
          </a:p>
          <a:p>
            <a:pPr marL="321151" indent="-321151" defTabSz="621791">
              <a:spcBef>
                <a:spcPts val="0"/>
              </a:spcBef>
              <a:buSzPct val="145000"/>
              <a:buFontTx/>
              <a:defRPr sz="2040"/>
            </a:pPr>
            <a:r>
              <a:rPr sz="2800" dirty="0"/>
              <a:t>Recognizing this imaging hallmark identifies a reversible iatrogenic complication and prevents unnecessary testing. </a:t>
            </a:r>
          </a:p>
        </p:txBody>
      </p:sp>
      <p:sp>
        <p:nvSpPr>
          <p:cNvPr id="160" name="TextBox 4"/>
          <p:cNvSpPr txBox="1"/>
          <p:nvPr/>
        </p:nvSpPr>
        <p:spPr>
          <a:xfrm>
            <a:off x="313266" y="6255959"/>
            <a:ext cx="3094424" cy="18698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717" tIns="25717" rIns="25717" bIns="25717">
            <a:spAutoFit/>
          </a:bodyPr>
          <a:lstStyle>
            <a:lvl1pPr algn="l" defTabSz="457200">
              <a:defRPr sz="1000" b="0">
                <a:latin typeface="Arial"/>
                <a:ea typeface="Arial"/>
                <a:cs typeface="Arial"/>
                <a:sym typeface="Arial"/>
              </a:defRPr>
            </a:lvl1pPr>
          </a:lstStyle>
          <a:p>
            <a:r>
              <a:t>© 2019 American Academy of Neurology</a:t>
            </a:r>
          </a:p>
        </p:txBody>
      </p:sp>
      <p:sp>
        <p:nvSpPr>
          <p:cNvPr id="161" name="ZoneTexte 4"/>
          <p:cNvSpPr txBox="1"/>
          <p:nvPr/>
        </p:nvSpPr>
        <p:spPr>
          <a:xfrm>
            <a:off x="8581430" y="6133647"/>
            <a:ext cx="1739048" cy="40703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717" tIns="25717" rIns="25717" bIns="25717">
            <a:spAutoFit/>
          </a:bodyPr>
          <a:lstStyle>
            <a:lvl1pPr algn="l" defTabSz="914400">
              <a:defRPr sz="2400" b="0">
                <a:latin typeface="Calibri"/>
                <a:ea typeface="Calibri"/>
                <a:cs typeface="Calibri"/>
                <a:sym typeface="Calibri"/>
              </a:defRPr>
            </a:lvl1pPr>
          </a:lstStyle>
          <a:p>
            <a:r>
              <a:t>Terán et al. </a:t>
            </a:r>
          </a:p>
        </p:txBody>
      </p:sp>
      <p:pic>
        <p:nvPicPr>
          <p:cNvPr id="162" name="Picture 2" descr="Picture 2"/>
          <p:cNvPicPr>
            <a:picLocks noChangeAspect="1"/>
          </p:cNvPicPr>
          <p:nvPr/>
        </p:nvPicPr>
        <p:blipFill>
          <a:blip r:embed="rId3"/>
          <a:stretch>
            <a:fillRect/>
          </a:stretch>
        </p:blipFill>
        <p:spPr>
          <a:xfrm>
            <a:off x="4656137" y="5959475"/>
            <a:ext cx="2879726" cy="719138"/>
          </a:xfrm>
          <a:prstGeom prst="rect">
            <a:avLst/>
          </a:prstGeom>
          <a:ln w="3175">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6789" tIns="26789" rIns="26789" bIns="26789" numCol="1" spcCol="38100" rtlCol="0" anchor="ctr">
        <a:spAutoFit/>
      </a:bodyPr>
      <a:lstStyle>
        <a:defPPr marL="0" marR="0" indent="0" algn="ctr" defTabSz="410765"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6789" tIns="26789" rIns="26789" bIns="26789" numCol="1" spcCol="38100" rtlCol="0" anchor="ctr">
        <a:spAutoFit/>
      </a:bodyPr>
      <a:lstStyle>
        <a:defPPr marL="0" marR="0" indent="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6789" tIns="26789" rIns="26789" bIns="26789" numCol="1" spcCol="38100" rtlCol="0" anchor="ctr">
        <a:spAutoFit/>
      </a:bodyPr>
      <a:lstStyle>
        <a:defPPr marL="0" marR="0" indent="0" algn="ctr" defTabSz="410765"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6789" tIns="26789" rIns="26789" bIns="26789" numCol="1" spcCol="38100" rtlCol="0" anchor="ctr">
        <a:spAutoFit/>
      </a:bodyPr>
      <a:lstStyle>
        <a:defPPr marL="0" marR="0" indent="0" algn="ctr" defTabSz="410765"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271</Words>
  <Application>Microsoft Office PowerPoint</Application>
  <PresentationFormat>Widescreen</PresentationFormat>
  <Paragraphs>26</Paragraphs>
  <Slides>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Calibri Light</vt:lpstr>
      <vt:lpstr>Helvetica Light</vt:lpstr>
      <vt:lpstr>Helvetica Neue</vt:lpstr>
      <vt:lpstr>Helvetica Neue Light</vt:lpstr>
      <vt:lpstr>Helvetica Neue Medium</vt:lpstr>
      <vt:lpstr>Helvetica Neue Thin</vt:lpstr>
      <vt:lpstr>White</vt:lpstr>
      <vt:lpstr>PowerPoint Presentation</vt:lpstr>
      <vt:lpstr>Vignette</vt:lpstr>
      <vt:lpstr>PowerPoint Presentation</vt:lpstr>
      <vt:lpstr>The dentate sign in subacute cerebellar ataxia: metronidazole neurotoxicity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Robert Witherow</cp:lastModifiedBy>
  <cp:revision>2</cp:revision>
  <dcterms:modified xsi:type="dcterms:W3CDTF">2019-12-26T14:05:56Z</dcterms:modified>
</cp:coreProperties>
</file>