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3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241" autoAdjust="0"/>
  </p:normalViewPr>
  <p:slideViewPr>
    <p:cSldViewPr snapToGrid="0" snapToObjects="1" showGuides="1">
      <p:cViewPr>
        <p:scale>
          <a:sx n="75" d="100"/>
          <a:sy n="75" d="100"/>
        </p:scale>
        <p:origin x="-504" y="138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Figure 1: EEG during fasting (A, B) showing diffuse, poorly-formed 3-4 Hz spike-wave discharges. EEG after meal (C, D) showing background normalization. This EEG is shown on a 15-second epoch with a sensitivity of 7 </a:t>
            </a:r>
            <a:r>
              <a:rPr lang="el-GR" sz="2400" dirty="0" smtClean="0"/>
              <a:t>μ</a:t>
            </a:r>
            <a:r>
              <a:rPr lang="en-US" sz="2400" dirty="0" smtClean="0"/>
              <a:t>V in a longitudinal bipolar montage, left over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pPr marL="0" indent="0">
              <a:buNone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Koch, H., Weber, Y. G. The glucose transporter type 1 (Glut1) syndromes. Epilepsy &amp; Behavior 2018; 91:90-93.</a:t>
            </a:r>
          </a:p>
          <a:p>
            <a:pPr marL="0" indent="0">
              <a:buNone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VonMoers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A, Brockman K, Wang D, et al. EEG features of Glut-1 deficiency syndrome.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Epilepsia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2002; 43(8): 41-5.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 smtClean="0">
                <a:latin typeface="+mn-lt"/>
              </a:rPr>
              <a:t>NeuroImage</a:t>
            </a: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600" b="1" dirty="0">
                <a:latin typeface="+mn-lt"/>
              </a:rPr>
              <a:t/>
            </a:r>
            <a:br>
              <a:rPr lang="en-US" altLang="en-US" sz="3600" b="1" dirty="0">
                <a:latin typeface="+mn-lt"/>
              </a:rPr>
            </a:br>
            <a:r>
              <a:rPr lang="en-US" sz="3600" b="0" dirty="0">
                <a:latin typeface="+mn-lt"/>
              </a:rPr>
              <a:t>A 12 year old male presented </a:t>
            </a:r>
            <a:r>
              <a:rPr lang="en-US" sz="3600" b="0" dirty="0" smtClean="0">
                <a:latin typeface="+mn-lt"/>
              </a:rPr>
              <a:t>with chorea </a:t>
            </a:r>
            <a:r>
              <a:rPr lang="en-US" sz="3600" b="0" dirty="0">
                <a:latin typeface="+mn-lt"/>
              </a:rPr>
              <a:t>induced by fasting and exercise</a:t>
            </a:r>
            <a:r>
              <a:rPr lang="en-US" altLang="en-US" sz="3600" b="0" dirty="0">
                <a:latin typeface="+mn-lt"/>
              </a:rPr>
              <a:t/>
            </a: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Imtiaz</a:t>
            </a:r>
            <a:r>
              <a:rPr lang="en-US" sz="2400" dirty="0" smtClean="0"/>
              <a:t> </a:t>
            </a:r>
            <a:r>
              <a:rPr lang="en-US" sz="2400" dirty="0"/>
              <a:t>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A 12 year old male presented for evaluation of chorea induced by fasting and exercise. </a:t>
            </a:r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EEG, Brain MRI and spectroscopy, metabolic and chromosomal microarray evaluations were unremarkable. </a:t>
            </a:r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Fasting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EEG showed diffuse spike-wave discharges with postprandial normalization (</a:t>
            </a:r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Figure 1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Genetic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testing confirmed pathogenic SLC2A1 gene mutation consistent with Glucose transporter-1 </a:t>
            </a:r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(GLUT-1) deficiency syndrome,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which is uniquely responsive to ketogenic diet. </a:t>
            </a:r>
            <a:endParaRPr lang="en-US" sz="9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Imtiaz</a:t>
            </a:r>
            <a:r>
              <a:rPr lang="en-US" sz="2400" dirty="0" smtClean="0"/>
              <a:t> </a:t>
            </a:r>
            <a:r>
              <a:rPr lang="en-US" sz="2400" dirty="0"/>
              <a:t>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7" b="2040"/>
          <a:stretch/>
        </p:blipFill>
        <p:spPr>
          <a:xfrm>
            <a:off x="1598430" y="130339"/>
            <a:ext cx="4423901" cy="2726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26"/>
          <a:stretch/>
        </p:blipFill>
        <p:spPr>
          <a:xfrm>
            <a:off x="1609881" y="2851812"/>
            <a:ext cx="4339580" cy="278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2"/>
          <a:stretch/>
        </p:blipFill>
        <p:spPr>
          <a:xfrm>
            <a:off x="5985548" y="2880042"/>
            <a:ext cx="4503261" cy="2758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0"/>
          <a:stretch/>
        </p:blipFill>
        <p:spPr>
          <a:xfrm>
            <a:off x="5949461" y="130339"/>
            <a:ext cx="4503261" cy="2721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97369" y="2965657"/>
            <a:ext cx="269620" cy="26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62" y="5944369"/>
            <a:ext cx="328613" cy="2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60" y="2965658"/>
            <a:ext cx="309865" cy="23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12" y="5897679"/>
            <a:ext cx="3286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8811" y="2911978"/>
            <a:ext cx="30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377" y="5897679"/>
            <a:ext cx="32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8544" y="2898500"/>
            <a:ext cx="3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68011" y="5869449"/>
            <a:ext cx="32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00" y="6405795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Imtiaz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“Fasting EEG in GLUT-1 transporter deficiency syndrome”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0398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EEG findings in GLUT-1 deficiency syndrome may include multifocal spikes or generalized 3-4 Hz spike discharges, with potential postprandial improvement (1, 2).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case highlights the role of pre- and postprandial EEG recording as a supportive test for GLUT-1 deficiency syndrome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Please note, the sensitivity and specificity of this finding is not known, and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other testing is required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confirm the diagnosis.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Imtiaz</a:t>
            </a:r>
            <a:r>
              <a:rPr lang="en-US" sz="2400" dirty="0" smtClean="0"/>
              <a:t> </a:t>
            </a:r>
            <a:r>
              <a:rPr lang="en-US" sz="2400" dirty="0"/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292</Words>
  <Application>Microsoft Office PowerPoint</Application>
  <PresentationFormat>Custom</PresentationFormat>
  <Paragraphs>35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Resident &amp; Fellow Section Teaching NeuroImage    A 12 year old male presented with chorea induced by fasting and exercise </vt:lpstr>
      <vt:lpstr>Vignette</vt:lpstr>
      <vt:lpstr>PowerPoint Presentation</vt:lpstr>
      <vt:lpstr>“Fasting EEG in GLUT-1 transporter deficiency syndrome”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"arwebe"</cp:lastModifiedBy>
  <cp:revision>45</cp:revision>
  <dcterms:created xsi:type="dcterms:W3CDTF">2021-03-03T19:05:39Z</dcterms:created>
  <dcterms:modified xsi:type="dcterms:W3CDTF">2021-09-20T17:48:41Z</dcterms:modified>
</cp:coreProperties>
</file>