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30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2177" y="6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56661-795D-457A-BD1A-B976862A562B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C3B5-113B-406B-BD39-EB02A29EB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7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56661-795D-457A-BD1A-B976862A562B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C3B5-113B-406B-BD39-EB02A29EB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69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56661-795D-457A-BD1A-B976862A562B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C3B5-113B-406B-BD39-EB02A29EB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13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56661-795D-457A-BD1A-B976862A562B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C3B5-113B-406B-BD39-EB02A29EB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60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56661-795D-457A-BD1A-B976862A562B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C3B5-113B-406B-BD39-EB02A29EB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27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56661-795D-457A-BD1A-B976862A562B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C3B5-113B-406B-BD39-EB02A29EB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93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56661-795D-457A-BD1A-B976862A562B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C3B5-113B-406B-BD39-EB02A29EB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11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56661-795D-457A-BD1A-B976862A562B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C3B5-113B-406B-BD39-EB02A29EB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61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56661-795D-457A-BD1A-B976862A562B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C3B5-113B-406B-BD39-EB02A29EB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059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56661-795D-457A-BD1A-B976862A562B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C3B5-113B-406B-BD39-EB02A29EB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41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56661-795D-457A-BD1A-B976862A562B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8C3B5-113B-406B-BD39-EB02A29EB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87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56661-795D-457A-BD1A-B976862A562B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8C3B5-113B-406B-BD39-EB02A29EB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16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680470B-3C12-4CC2-87F9-0C2AABAD4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604" y="7930863"/>
            <a:ext cx="6334792" cy="631664"/>
          </a:xfrm>
        </p:spPr>
        <p:txBody>
          <a:bodyPr>
            <a:normAutofit/>
          </a:bodyPr>
          <a:lstStyle/>
          <a:p>
            <a:pPr algn="l"/>
            <a:r>
              <a:rPr lang="en-US" sz="1000" dirty="0"/>
              <a:t>Supplemental Figure S1. Boxplots and histograms for the mean differences for pain, anxiety, and nausea.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D0A085-07B9-424D-B0A7-8D43313694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04" y="581473"/>
            <a:ext cx="6334792" cy="7121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822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19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Frey</dc:creator>
  <cp:lastModifiedBy>David Frey</cp:lastModifiedBy>
  <cp:revision>3</cp:revision>
  <dcterms:created xsi:type="dcterms:W3CDTF">2018-04-09T03:47:14Z</dcterms:created>
  <dcterms:modified xsi:type="dcterms:W3CDTF">2018-04-09T04:00:46Z</dcterms:modified>
</cp:coreProperties>
</file>