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9" r:id="rId2"/>
  </p:sldIdLst>
  <p:sldSz cx="36576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77"/>
    <p:restoredTop sz="94663"/>
  </p:normalViewPr>
  <p:slideViewPr>
    <p:cSldViewPr snapToGrid="0" snapToObjects="1">
      <p:cViewPr varScale="1">
        <p:scale>
          <a:sx n="29" d="100"/>
          <a:sy n="29" d="100"/>
        </p:scale>
        <p:origin x="1332" y="126"/>
      </p:cViewPr>
      <p:guideLst>
        <p:guide orient="horz" pos="8640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489452"/>
            <a:ext cx="31089600" cy="9550400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4408152"/>
            <a:ext cx="27432000" cy="6623048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9033-C50B-B04B-BDD7-371F1047A78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A5C2-5C4C-944D-A1B8-13F7509A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0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9033-C50B-B04B-BDD7-371F1047A78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A5C2-5C4C-944D-A1B8-13F7509A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460500"/>
            <a:ext cx="7886700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460500"/>
            <a:ext cx="23202900" cy="23247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9033-C50B-B04B-BDD7-371F1047A78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A5C2-5C4C-944D-A1B8-13F7509A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8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9033-C50B-B04B-BDD7-371F1047A78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A5C2-5C4C-944D-A1B8-13F7509A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1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6838958"/>
            <a:ext cx="31546800" cy="1141094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8357858"/>
            <a:ext cx="31546800" cy="600074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9033-C50B-B04B-BDD7-371F1047A78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A5C2-5C4C-944D-A1B8-13F7509A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9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9033-C50B-B04B-BDD7-371F1047A78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A5C2-5C4C-944D-A1B8-13F7509A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4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460506"/>
            <a:ext cx="3154680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6724652"/>
            <a:ext cx="15473360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020300"/>
            <a:ext cx="15473360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6724652"/>
            <a:ext cx="15549564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020300"/>
            <a:ext cx="15549564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9033-C50B-B04B-BDD7-371F1047A78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A5C2-5C4C-944D-A1B8-13F7509A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9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9033-C50B-B04B-BDD7-371F1047A78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A5C2-5C4C-944D-A1B8-13F7509A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7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9033-C50B-B04B-BDD7-371F1047A78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A5C2-5C4C-944D-A1B8-13F7509A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7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949706"/>
            <a:ext cx="18516600" cy="194945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9033-C50B-B04B-BDD7-371F1047A78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A5C2-5C4C-944D-A1B8-13F7509A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1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949706"/>
            <a:ext cx="18516600" cy="194945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A9033-C50B-B04B-BDD7-371F1047A78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A5C2-5C4C-944D-A1B8-13F7509A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5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460506"/>
            <a:ext cx="315468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302500"/>
            <a:ext cx="315468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9033-C50B-B04B-BDD7-371F1047A78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2A5C2-5C4C-944D-A1B8-13F7509A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7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818EEA-3E93-4B20-9143-BEC7465D7D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93"/>
          <a:stretch/>
        </p:blipFill>
        <p:spPr>
          <a:xfrm>
            <a:off x="1998727" y="846667"/>
            <a:ext cx="32511419" cy="2376576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170444-F18F-45F1-A588-F447026F3FA7}"/>
              </a:ext>
            </a:extLst>
          </p:cNvPr>
          <p:cNvSpPr txBox="1"/>
          <p:nvPr/>
        </p:nvSpPr>
        <p:spPr>
          <a:xfrm>
            <a:off x="1865376" y="24423300"/>
            <a:ext cx="328086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Supplemental Figure 2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Coronal sections illustrating the extent of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mCherry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reporter expression for all hM3Dq mice. A different color was used for each mouse (n=9).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170444-F18F-45F1-A588-F447026F3FA7}"/>
              </a:ext>
            </a:extLst>
          </p:cNvPr>
          <p:cNvSpPr txBox="1"/>
          <p:nvPr/>
        </p:nvSpPr>
        <p:spPr>
          <a:xfrm>
            <a:off x="2593510" y="2562365"/>
            <a:ext cx="32315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Distance from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Bregma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(mm)</a:t>
            </a:r>
          </a:p>
        </p:txBody>
      </p:sp>
    </p:spTree>
    <p:extLst>
      <p:ext uri="{BB962C8B-B14F-4D97-AF65-F5344CB8AC3E}">
        <p14:creationId xmlns:p14="http://schemas.microsoft.com/office/powerpoint/2010/main" val="469948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36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Zhang, Edlyn R.</dc:creator>
  <cp:lastModifiedBy>Ken Solt</cp:lastModifiedBy>
  <cp:revision>23</cp:revision>
  <dcterms:created xsi:type="dcterms:W3CDTF">2019-06-13T18:18:27Z</dcterms:created>
  <dcterms:modified xsi:type="dcterms:W3CDTF">2020-11-03T17:47:14Z</dcterms:modified>
</cp:coreProperties>
</file>