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7" r:id="rId2"/>
  </p:sldIdLst>
  <p:sldSz cx="7772400" cy="4572000"/>
  <p:notesSz cx="6858000" cy="9144000"/>
  <p:defaultTextStyle>
    <a:defPPr>
      <a:defRPr lang="en-US"/>
    </a:defPPr>
    <a:lvl1pPr marL="0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1pPr>
    <a:lvl2pPr marL="296236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2pPr>
    <a:lvl3pPr marL="592473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3pPr>
    <a:lvl4pPr marL="888707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4pPr>
    <a:lvl5pPr marL="1184943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5pPr>
    <a:lvl6pPr marL="1481180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6pPr>
    <a:lvl7pPr marL="1777416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7pPr>
    <a:lvl8pPr marL="2073653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8pPr>
    <a:lvl9pPr marL="2369887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9292"/>
    <a:srgbClr val="E1E1E1"/>
    <a:srgbClr val="CBCBCB"/>
    <a:srgbClr val="515151"/>
    <a:srgbClr val="000000"/>
    <a:srgbClr val="7F1B20"/>
    <a:srgbClr val="3B4E5A"/>
    <a:srgbClr val="DB312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7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264"/>
      </p:cViewPr>
      <p:guideLst>
        <p:guide orient="horz" pos="1440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748242"/>
            <a:ext cx="5829300" cy="159173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2401359"/>
            <a:ext cx="5829300" cy="110384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9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16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243417"/>
            <a:ext cx="1675924" cy="38745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243417"/>
            <a:ext cx="4930616" cy="38745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9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95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4" y="1139826"/>
            <a:ext cx="6703695" cy="1901825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4" y="3059642"/>
            <a:ext cx="6703695" cy="1000125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1217083"/>
            <a:ext cx="330327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1217083"/>
            <a:ext cx="330327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99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243417"/>
            <a:ext cx="6703695" cy="8837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5" y="1120775"/>
            <a:ext cx="3288089" cy="549275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5" y="1670050"/>
            <a:ext cx="3288089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1120775"/>
            <a:ext cx="3304282" cy="549275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1670050"/>
            <a:ext cx="3304282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4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5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07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04800"/>
            <a:ext cx="2506801" cy="106680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658284"/>
            <a:ext cx="3934778" cy="32490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371600"/>
            <a:ext cx="2506801" cy="254105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1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04800"/>
            <a:ext cx="2506801" cy="106680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658284"/>
            <a:ext cx="3934778" cy="3249083"/>
          </a:xfrm>
        </p:spPr>
        <p:txBody>
          <a:bodyPr anchor="t"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371600"/>
            <a:ext cx="2506801" cy="254105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8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243417"/>
            <a:ext cx="6703695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1217083"/>
            <a:ext cx="6703695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4237567"/>
            <a:ext cx="174879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39F39-EA0C-48D6-A8F9-A3750804D0BD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4237567"/>
            <a:ext cx="2623185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4237567"/>
            <a:ext cx="174879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9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142344"/>
            <a:ext cx="54893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Hashemian et al.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Am J Gastroenterol.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2021.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Red meat consumption and fatty liver disease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4076347"/>
            <a:ext cx="77724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1537DFC-57C9-4440-8F2D-1577B514C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69" y="4154784"/>
            <a:ext cx="1886004" cy="3550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8280" t="24830" r="7889" b="22382"/>
          <a:stretch/>
        </p:blipFill>
        <p:spPr>
          <a:xfrm>
            <a:off x="5718421" y="2331817"/>
            <a:ext cx="1830414" cy="13226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5860" y="474164"/>
            <a:ext cx="1728793" cy="1582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7660" r="51360" b="29936"/>
          <a:stretch/>
        </p:blipFill>
        <p:spPr>
          <a:xfrm>
            <a:off x="407769" y="2331817"/>
            <a:ext cx="1756366" cy="135405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228295" y="2649751"/>
            <a:ext cx="3432274" cy="4911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69131" y="2707001"/>
            <a:ext cx="3869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 Q4 vs Q1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=1.59, 95% CI=1.06 to 2.38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00878" y="2267256"/>
            <a:ext cx="1202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Red meat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228295" y="3560951"/>
            <a:ext cx="3432274" cy="2357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99369" y="3621662"/>
            <a:ext cx="372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 Q4 vs Q1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=1.70, 95% CI=1.19 to 2.44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44652" y="3214258"/>
            <a:ext cx="1350289" cy="346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Organ meat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880256" y="858593"/>
            <a:ext cx="1289072" cy="12143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990165" y="596668"/>
            <a:ext cx="1179163" cy="936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4" name="Rectangle 1023"/>
          <p:cNvSpPr/>
          <p:nvPr/>
        </p:nvSpPr>
        <p:spPr>
          <a:xfrm>
            <a:off x="3169328" y="576953"/>
            <a:ext cx="4377245" cy="1529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Golestan Cohort Study enrolled 50,045 participants in Golestan Province, Iran.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random sample of 1612 cohort members participated in a liver focused study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NAFLD was ascertained via ultrasound.</a:t>
            </a:r>
          </a:p>
        </p:txBody>
      </p:sp>
      <p:pic>
        <p:nvPicPr>
          <p:cNvPr id="1026" name="Picture 2" descr="Meat Icon 3587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230" y="2014361"/>
            <a:ext cx="828868" cy="8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3095" y="3630008"/>
            <a:ext cx="1393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Healthy liver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50042" y="3601515"/>
            <a:ext cx="1500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Fatty liver</a:t>
            </a:r>
          </a:p>
        </p:txBody>
      </p:sp>
      <p:pic>
        <p:nvPicPr>
          <p:cNvPr id="1030" name="Picture 6" descr="Liver Icon 206416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00" y="3145201"/>
            <a:ext cx="468349" cy="46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eart Icon 106613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811" y="3161686"/>
            <a:ext cx="422844" cy="42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870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</TotalTime>
  <Words>81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Topp</dc:creator>
  <cp:lastModifiedBy>NEUMANN, Claire</cp:lastModifiedBy>
  <cp:revision>41</cp:revision>
  <dcterms:created xsi:type="dcterms:W3CDTF">2018-03-09T18:47:47Z</dcterms:created>
  <dcterms:modified xsi:type="dcterms:W3CDTF">2021-02-08T21:52:27Z</dcterms:modified>
</cp:coreProperties>
</file>