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</p:sldIdLst>
  <p:sldSz cx="7772400" cy="4572000"/>
  <p:notesSz cx="6858000" cy="9144000"/>
  <p:defaultTextStyle>
    <a:defPPr>
      <a:defRPr lang="en-US"/>
    </a:defPPr>
    <a:lvl1pPr marL="0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1pPr>
    <a:lvl2pPr marL="296236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2pPr>
    <a:lvl3pPr marL="592473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3pPr>
    <a:lvl4pPr marL="888707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4pPr>
    <a:lvl5pPr marL="1184943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5pPr>
    <a:lvl6pPr marL="1481180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6pPr>
    <a:lvl7pPr marL="1777416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7pPr>
    <a:lvl8pPr marL="2073653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8pPr>
    <a:lvl9pPr marL="2369887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151"/>
    <a:srgbClr val="CBCBCB"/>
    <a:srgbClr val="DB312A"/>
    <a:srgbClr val="E1E1E1"/>
    <a:srgbClr val="929292"/>
    <a:srgbClr val="000000"/>
    <a:srgbClr val="7F1B20"/>
    <a:srgbClr val="3B4E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4" autoAdjust="0"/>
    <p:restoredTop sz="94660"/>
  </p:normalViewPr>
  <p:slideViewPr>
    <p:cSldViewPr snapToGrid="0">
      <p:cViewPr varScale="1">
        <p:scale>
          <a:sx n="170" d="100"/>
          <a:sy n="170" d="100"/>
        </p:scale>
        <p:origin x="966" y="138"/>
      </p:cViewPr>
      <p:guideLst>
        <p:guide orient="horz" pos="1440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748242"/>
            <a:ext cx="5829300" cy="159173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401359"/>
            <a:ext cx="5829300" cy="110384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9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6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43417"/>
            <a:ext cx="1675924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43417"/>
            <a:ext cx="4930616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9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5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1139826"/>
            <a:ext cx="6703695" cy="1901825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3059642"/>
            <a:ext cx="6703695" cy="1000125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217083"/>
            <a:ext cx="330327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217083"/>
            <a:ext cx="330327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9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43417"/>
            <a:ext cx="6703695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1120775"/>
            <a:ext cx="3288089" cy="549275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1670050"/>
            <a:ext cx="3288089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120775"/>
            <a:ext cx="3304282" cy="549275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670050"/>
            <a:ext cx="3304282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4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25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7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04800"/>
            <a:ext cx="2506801" cy="106680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658284"/>
            <a:ext cx="3934778" cy="32490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371600"/>
            <a:ext cx="2506801" cy="254105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1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04800"/>
            <a:ext cx="2506801" cy="106680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658284"/>
            <a:ext cx="3934778" cy="3249083"/>
          </a:xfrm>
        </p:spPr>
        <p:txBody>
          <a:bodyPr anchor="t"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371600"/>
            <a:ext cx="2506801" cy="254105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8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243417"/>
            <a:ext cx="6703695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1217083"/>
            <a:ext cx="6703695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9F39-EA0C-48D6-A8F9-A3750804D0BD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7138-8028-4CE2-B802-D6E21D6CB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9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142344"/>
            <a:ext cx="54893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iangsheng</a:t>
            </a:r>
            <a:r>
              <a:rPr lang="en-US" altLang="zh-CN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al.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Am J Gastroenterol. </a:t>
            </a:r>
            <a:r>
              <a:rPr lang="en-US" altLang="zh-CN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0"/>
            <a:ext cx="7772400" cy="707886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associations between regular use of proton pump inhibitors and risk of all-cause and cause-specific </a:t>
            </a:r>
            <a:r>
              <a:rPr lang="en-US" altLang="zh-CN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4076347"/>
            <a:ext cx="77724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1537DFC-57C9-4440-8F2D-1577B514C35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0569" y="4154784"/>
            <a:ext cx="1886004" cy="3550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73882"/>
            <a:ext cx="666750" cy="6409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49841" y="2612916"/>
            <a:ext cx="4220956" cy="1384995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Meterials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Prospective analysis </a:t>
            </a:r>
            <a:r>
              <a:rPr lang="en-US" altLang="zh-CN" sz="1600" kern="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zh-CN" sz="1600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kern="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440,840 </a:t>
            </a:r>
            <a:r>
              <a:rPr lang="en-US" altLang="zh-CN" sz="1600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residents &amp; </a:t>
            </a:r>
            <a:r>
              <a:rPr lang="en-US" altLang="zh-CN" sz="1600" kern="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13,154 deaths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kern="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</a:t>
            </a:r>
            <a:r>
              <a:rPr lang="en-US" altLang="zh-CN" sz="1600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zh-CN" sz="1600" kern="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confounders (</a:t>
            </a:r>
            <a:r>
              <a:rPr lang="en-US" altLang="zh-CN" dirty="0"/>
              <a:t> </a:t>
            </a:r>
            <a:r>
              <a:rPr lang="en-US" altLang="zh-CN" sz="1600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US" altLang="zh-CN" sz="1600" kern="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life </a:t>
            </a:r>
            <a:r>
              <a:rPr lang="en-US" altLang="zh-CN" sz="1600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styles, </a:t>
            </a:r>
            <a:r>
              <a:rPr lang="en-US" altLang="zh-CN" sz="1600" kern="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PPI indications, </a:t>
            </a:r>
            <a:r>
              <a:rPr lang="en-US" altLang="zh-CN" sz="1600" kern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overall health status</a:t>
            </a:r>
            <a:r>
              <a:rPr lang="en-US" altLang="zh-CN" sz="1600" kern="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en-US" sz="1600" kern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0009" y="888673"/>
            <a:ext cx="3129644" cy="1138773"/>
          </a:xfrm>
          <a:prstGeom prst="rect">
            <a:avLst/>
          </a:prstGeom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evidence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increased 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all-cause and cause-specific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 were observed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hq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5360" y="880562"/>
            <a:ext cx="487656" cy="5725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32305"/>
            <a:ext cx="38862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All icons above are from the Noun Project, https://thenounproject.com</a:t>
            </a:r>
            <a:r>
              <a:rPr lang="en-US" altLang="zh-CN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701892" y="880562"/>
            <a:ext cx="2861840" cy="1138773"/>
          </a:xfrm>
          <a:prstGeom prst="rect">
            <a:avLst/>
          </a:prstGeom>
          <a:solidFill>
            <a:srgbClr val="FFC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Is regular </a:t>
            </a:r>
            <a:r>
              <a:rPr lang="en-US" altLang="zh-CN" sz="1600" kern="100" dirty="0">
                <a:latin typeface="Arial" panose="020B0604020202020204" pitchFamily="34" charset="0"/>
                <a:cs typeface="Arial" panose="020B0604020202020204" pitchFamily="34" charset="0"/>
              </a:rPr>
              <a:t>use of </a:t>
            </a:r>
            <a:r>
              <a:rPr lang="en-US" altLang="zh-CN" sz="16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PPIs associated with increased mortality?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457" y="2630185"/>
            <a:ext cx="640893" cy="649381"/>
          </a:xfrm>
          <a:prstGeom prst="rect">
            <a:avLst/>
          </a:prstGeom>
        </p:spPr>
      </p:pic>
      <p:cxnSp>
        <p:nvCxnSpPr>
          <p:cNvPr id="25" name="Straight Arrow Connector 24"/>
          <p:cNvCxnSpPr/>
          <p:nvPr/>
        </p:nvCxnSpPr>
        <p:spPr>
          <a:xfrm>
            <a:off x="741445" y="2336180"/>
            <a:ext cx="6559767" cy="998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2"/>
          </p:cNvCxnSpPr>
          <p:nvPr/>
        </p:nvCxnSpPr>
        <p:spPr>
          <a:xfrm flipH="1">
            <a:off x="2129004" y="2019335"/>
            <a:ext cx="3808" cy="32682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00775" y="2346162"/>
            <a:ext cx="1" cy="25118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2" idx="2"/>
          </p:cNvCxnSpPr>
          <p:nvPr/>
        </p:nvCxnSpPr>
        <p:spPr>
          <a:xfrm>
            <a:off x="6074831" y="2027446"/>
            <a:ext cx="0" cy="31871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87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92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Topp</dc:creator>
  <cp:lastModifiedBy>Windows User</cp:lastModifiedBy>
  <cp:revision>45</cp:revision>
  <dcterms:created xsi:type="dcterms:W3CDTF">2018-03-09T18:47:47Z</dcterms:created>
  <dcterms:modified xsi:type="dcterms:W3CDTF">2021-04-21T02:36:33Z</dcterms:modified>
</cp:coreProperties>
</file>