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7"/>
  </p:notesMasterIdLst>
  <p:sldIdLst>
    <p:sldId id="271" r:id="rId3"/>
    <p:sldId id="310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69392-C189-4B8E-B28C-AC73E3E935BF}" v="9" dt="2021-11-01T18:33:54.933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08" autoAdjust="0"/>
    <p:restoredTop sz="90360" autoAdjust="0"/>
  </p:normalViewPr>
  <p:slideViewPr>
    <p:cSldViewPr snapToGrid="0" snapToObjects="1">
      <p:cViewPr varScale="1">
        <p:scale>
          <a:sx n="57" d="100"/>
          <a:sy n="57" d="100"/>
        </p:scale>
        <p:origin x="6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ro Celsa" userId="10b595a94a091f1b" providerId="LiveId" clId="{3670FFE2-53A7-4520-8392-A5C5B414E932}"/>
    <pc:docChg chg="undo custSel modSld">
      <pc:chgData name="Ciro Celsa" userId="10b595a94a091f1b" providerId="LiveId" clId="{3670FFE2-53A7-4520-8392-A5C5B414E932}" dt="2021-10-21T12:51:13.893" v="16" actId="1076"/>
      <pc:docMkLst>
        <pc:docMk/>
      </pc:docMkLst>
      <pc:sldChg chg="modSp mod">
        <pc:chgData name="Ciro Celsa" userId="10b595a94a091f1b" providerId="LiveId" clId="{3670FFE2-53A7-4520-8392-A5C5B414E932}" dt="2021-10-21T12:50:43.723" v="10" actId="208"/>
        <pc:sldMkLst>
          <pc:docMk/>
          <pc:sldMk cId="1407158167" sldId="305"/>
        </pc:sldMkLst>
        <pc:cxnChg chg="mod">
          <ac:chgData name="Ciro Celsa" userId="10b595a94a091f1b" providerId="LiveId" clId="{3670FFE2-53A7-4520-8392-A5C5B414E932}" dt="2021-10-21T12:50:43.723" v="10" actId="208"/>
          <ac:cxnSpMkLst>
            <pc:docMk/>
            <pc:sldMk cId="1407158167" sldId="305"/>
            <ac:cxnSpMk id="4" creationId="{00000000-0000-0000-0000-000000000000}"/>
          </ac:cxnSpMkLst>
        </pc:cxnChg>
      </pc:sldChg>
      <pc:sldChg chg="addSp delSp modSp mod">
        <pc:chgData name="Ciro Celsa" userId="10b595a94a091f1b" providerId="LiveId" clId="{3670FFE2-53A7-4520-8392-A5C5B414E932}" dt="2021-10-21T12:51:13.893" v="16" actId="1076"/>
        <pc:sldMkLst>
          <pc:docMk/>
          <pc:sldMk cId="2263713476" sldId="310"/>
        </pc:sldMkLst>
        <pc:picChg chg="add mod modCrop">
          <ac:chgData name="Ciro Celsa" userId="10b595a94a091f1b" providerId="LiveId" clId="{3670FFE2-53A7-4520-8392-A5C5B414E932}" dt="2021-10-21T12:51:13.893" v="16" actId="1076"/>
          <ac:picMkLst>
            <pc:docMk/>
            <pc:sldMk cId="2263713476" sldId="310"/>
            <ac:picMk id="4" creationId="{3E9D94AE-E2DF-42F9-A3BF-B3AE3BC1DC53}"/>
          </ac:picMkLst>
        </pc:picChg>
        <pc:picChg chg="del">
          <ac:chgData name="Ciro Celsa" userId="10b595a94a091f1b" providerId="LiveId" clId="{3670FFE2-53A7-4520-8392-A5C5B414E932}" dt="2021-10-21T12:50:53.377" v="11" actId="478"/>
          <ac:picMkLst>
            <pc:docMk/>
            <pc:sldMk cId="2263713476" sldId="310"/>
            <ac:picMk id="10" creationId="{B2D49E33-31DB-4077-BCD3-CC747380F234}"/>
          </ac:picMkLst>
        </pc:picChg>
      </pc:sldChg>
      <pc:sldChg chg="addSp delSp modSp mod">
        <pc:chgData name="Ciro Celsa" userId="10b595a94a091f1b" providerId="LiveId" clId="{3670FFE2-53A7-4520-8392-A5C5B414E932}" dt="2021-10-21T12:50:23.096" v="8" actId="1076"/>
        <pc:sldMkLst>
          <pc:docMk/>
          <pc:sldMk cId="3761876976" sldId="312"/>
        </pc:sldMkLst>
        <pc:picChg chg="add del mod modCrop">
          <ac:chgData name="Ciro Celsa" userId="10b595a94a091f1b" providerId="LiveId" clId="{3670FFE2-53A7-4520-8392-A5C5B414E932}" dt="2021-10-21T12:50:23.096" v="8" actId="1076"/>
          <ac:picMkLst>
            <pc:docMk/>
            <pc:sldMk cId="3761876976" sldId="312"/>
            <ac:picMk id="3" creationId="{438E26C2-35F5-4957-90AC-55CAD27C29F4}"/>
          </ac:picMkLst>
        </pc:picChg>
        <pc:picChg chg="del">
          <ac:chgData name="Ciro Celsa" userId="10b595a94a091f1b" providerId="LiveId" clId="{3670FFE2-53A7-4520-8392-A5C5B414E932}" dt="2021-10-21T12:49:43.273" v="2" actId="478"/>
          <ac:picMkLst>
            <pc:docMk/>
            <pc:sldMk cId="3761876976" sldId="312"/>
            <ac:picMk id="4" creationId="{5A66FBCE-6A7B-41C2-B533-11E9AB1B48B3}"/>
          </ac:picMkLst>
        </pc:picChg>
      </pc:sldChg>
      <pc:sldChg chg="mod">
        <pc:chgData name="Ciro Celsa" userId="10b595a94a091f1b" providerId="LiveId" clId="{3670FFE2-53A7-4520-8392-A5C5B414E932}" dt="2021-10-21T12:44:48.913" v="1" actId="27918"/>
        <pc:sldMkLst>
          <pc:docMk/>
          <pc:sldMk cId="2017779217" sldId="313"/>
        </pc:sldMkLst>
      </pc:sldChg>
    </pc:docChg>
  </pc:docChgLst>
  <pc:docChgLst>
    <pc:chgData name="Ciro Celsa" userId="10b595a94a091f1b" providerId="LiveId" clId="{53B69392-C189-4B8E-B28C-AC73E3E935BF}"/>
    <pc:docChg chg="custSel modSld sldOrd">
      <pc:chgData name="Ciro Celsa" userId="10b595a94a091f1b" providerId="LiveId" clId="{53B69392-C189-4B8E-B28C-AC73E3E935BF}" dt="2021-11-01T18:50:26.018" v="80" actId="20577"/>
      <pc:docMkLst>
        <pc:docMk/>
      </pc:docMkLst>
      <pc:sldChg chg="modSp mod ord">
        <pc:chgData name="Ciro Celsa" userId="10b595a94a091f1b" providerId="LiveId" clId="{53B69392-C189-4B8E-B28C-AC73E3E935BF}" dt="2021-11-01T18:50:26.018" v="80" actId="20577"/>
        <pc:sldMkLst>
          <pc:docMk/>
          <pc:sldMk cId="2598406415" sldId="271"/>
        </pc:sldMkLst>
        <pc:spChg chg="mod">
          <ac:chgData name="Ciro Celsa" userId="10b595a94a091f1b" providerId="LiveId" clId="{53B69392-C189-4B8E-B28C-AC73E3E935BF}" dt="2021-11-01T18:49:55.076" v="78" actId="20577"/>
          <ac:spMkLst>
            <pc:docMk/>
            <pc:sldMk cId="2598406415" sldId="271"/>
            <ac:spMk id="3" creationId="{FD8BB574-A60B-184F-B3F0-9DB12FC14DCC}"/>
          </ac:spMkLst>
        </pc:spChg>
        <pc:spChg chg="mod">
          <ac:chgData name="Ciro Celsa" userId="10b595a94a091f1b" providerId="LiveId" clId="{53B69392-C189-4B8E-B28C-AC73E3E935BF}" dt="2021-11-01T18:50:07.751" v="79" actId="20577"/>
          <ac:spMkLst>
            <pc:docMk/>
            <pc:sldMk cId="2598406415" sldId="271"/>
            <ac:spMk id="9" creationId="{E3412CCE-13C9-FF45-BE83-F680D707B702}"/>
          </ac:spMkLst>
        </pc:spChg>
        <pc:spChg chg="mod">
          <ac:chgData name="Ciro Celsa" userId="10b595a94a091f1b" providerId="LiveId" clId="{53B69392-C189-4B8E-B28C-AC73E3E935BF}" dt="2021-11-01T18:50:26.018" v="80" actId="20577"/>
          <ac:spMkLst>
            <pc:docMk/>
            <pc:sldMk cId="2598406415" sldId="271"/>
            <ac:spMk id="29" creationId="{E762B99A-455D-4187-8D19-89D84F9DB94A}"/>
          </ac:spMkLst>
        </pc:spChg>
        <pc:spChg chg="mod">
          <ac:chgData name="Ciro Celsa" userId="10b595a94a091f1b" providerId="LiveId" clId="{53B69392-C189-4B8E-B28C-AC73E3E935BF}" dt="2021-11-01T18:11:32.074" v="30" actId="20577"/>
          <ac:spMkLst>
            <pc:docMk/>
            <pc:sldMk cId="2598406415" sldId="271"/>
            <ac:spMk id="103" creationId="{00000000-0000-0000-0000-000000000000}"/>
          </ac:spMkLst>
        </pc:spChg>
      </pc:sldChg>
      <pc:sldChg chg="addSp modSp mod">
        <pc:chgData name="Ciro Celsa" userId="10b595a94a091f1b" providerId="LiveId" clId="{53B69392-C189-4B8E-B28C-AC73E3E935BF}" dt="2021-11-01T18:35:36.407" v="77" actId="20577"/>
        <pc:sldMkLst>
          <pc:docMk/>
          <pc:sldMk cId="1407158167" sldId="305"/>
        </pc:sldMkLst>
        <pc:spChg chg="mod">
          <ac:chgData name="Ciro Celsa" userId="10b595a94a091f1b" providerId="LiveId" clId="{53B69392-C189-4B8E-B28C-AC73E3E935BF}" dt="2021-11-01T18:11:46.225" v="39" actId="20577"/>
          <ac:spMkLst>
            <pc:docMk/>
            <pc:sldMk cId="1407158167" sldId="305"/>
            <ac:spMk id="3" creationId="{00000000-0000-0000-0000-000000000000}"/>
          </ac:spMkLst>
        </pc:spChg>
        <pc:spChg chg="mod">
          <ac:chgData name="Ciro Celsa" userId="10b595a94a091f1b" providerId="LiveId" clId="{53B69392-C189-4B8E-B28C-AC73E3E935BF}" dt="2021-11-01T18:35:34.136" v="76" actId="20577"/>
          <ac:spMkLst>
            <pc:docMk/>
            <pc:sldMk cId="1407158167" sldId="305"/>
            <ac:spMk id="12" creationId="{00000000-0000-0000-0000-000000000000}"/>
          </ac:spMkLst>
        </pc:spChg>
        <pc:spChg chg="add mod">
          <ac:chgData name="Ciro Celsa" userId="10b595a94a091f1b" providerId="LiveId" clId="{53B69392-C189-4B8E-B28C-AC73E3E935BF}" dt="2021-11-01T18:35:36.407" v="77" actId="20577"/>
          <ac:spMkLst>
            <pc:docMk/>
            <pc:sldMk cId="1407158167" sldId="305"/>
            <ac:spMk id="23" creationId="{F9FA14D3-7D4A-4CC6-8069-F649CD67F232}"/>
          </ac:spMkLst>
        </pc:spChg>
        <pc:cxnChg chg="add mod">
          <ac:chgData name="Ciro Celsa" userId="10b595a94a091f1b" providerId="LiveId" clId="{53B69392-C189-4B8E-B28C-AC73E3E935BF}" dt="2021-11-01T18:30:01.114" v="44" actId="1076"/>
          <ac:cxnSpMkLst>
            <pc:docMk/>
            <pc:sldMk cId="1407158167" sldId="305"/>
            <ac:cxnSpMk id="14" creationId="{0E25E640-C654-4C76-8DD8-77B94F9C76AB}"/>
          </ac:cxnSpMkLst>
        </pc:cxnChg>
        <pc:cxnChg chg="add mod">
          <ac:chgData name="Ciro Celsa" userId="10b595a94a091f1b" providerId="LiveId" clId="{53B69392-C189-4B8E-B28C-AC73E3E935BF}" dt="2021-11-01T18:30:42.462" v="58" actId="208"/>
          <ac:cxnSpMkLst>
            <pc:docMk/>
            <pc:sldMk cId="1407158167" sldId="305"/>
            <ac:cxnSpMk id="16" creationId="{6C720500-6F55-4768-A786-51AC7659F0CB}"/>
          </ac:cxnSpMkLst>
        </pc:cxnChg>
        <pc:cxnChg chg="add mod">
          <ac:chgData name="Ciro Celsa" userId="10b595a94a091f1b" providerId="LiveId" clId="{53B69392-C189-4B8E-B28C-AC73E3E935BF}" dt="2021-11-01T18:30:48.075" v="60" actId="1076"/>
          <ac:cxnSpMkLst>
            <pc:docMk/>
            <pc:sldMk cId="1407158167" sldId="305"/>
            <ac:cxnSpMk id="17" creationId="{4AD092AE-054E-4A8D-82DC-32837E526BA2}"/>
          </ac:cxnSpMkLst>
        </pc:cxnChg>
        <pc:cxnChg chg="add mod">
          <ac:chgData name="Ciro Celsa" userId="10b595a94a091f1b" providerId="LiveId" clId="{53B69392-C189-4B8E-B28C-AC73E3E935BF}" dt="2021-11-01T18:31:10.427" v="64" actId="1076"/>
          <ac:cxnSpMkLst>
            <pc:docMk/>
            <pc:sldMk cId="1407158167" sldId="305"/>
            <ac:cxnSpMk id="18" creationId="{661823B8-4CEE-40A7-97C6-0F12E7CEE758}"/>
          </ac:cxnSpMkLst>
        </pc:cxnChg>
        <pc:cxnChg chg="add mod">
          <ac:chgData name="Ciro Celsa" userId="10b595a94a091f1b" providerId="LiveId" clId="{53B69392-C189-4B8E-B28C-AC73E3E935BF}" dt="2021-11-01T18:31:18.838" v="65" actId="14100"/>
          <ac:cxnSpMkLst>
            <pc:docMk/>
            <pc:sldMk cId="1407158167" sldId="305"/>
            <ac:cxnSpMk id="19" creationId="{576F6B63-9AD8-4D49-BD93-390B32C9BD6B}"/>
          </ac:cxnSpMkLst>
        </pc:cxnChg>
        <pc:cxnChg chg="add mod">
          <ac:chgData name="Ciro Celsa" userId="10b595a94a091f1b" providerId="LiveId" clId="{53B69392-C189-4B8E-B28C-AC73E3E935BF}" dt="2021-11-01T18:31:34.236" v="67" actId="14100"/>
          <ac:cxnSpMkLst>
            <pc:docMk/>
            <pc:sldMk cId="1407158167" sldId="305"/>
            <ac:cxnSpMk id="20" creationId="{79776DD0-B4A2-4E41-A3C9-EF42883F1FB5}"/>
          </ac:cxnSpMkLst>
        </pc:cxnChg>
      </pc:sldChg>
      <pc:sldChg chg="modSp mod">
        <pc:chgData name="Ciro Celsa" userId="10b595a94a091f1b" providerId="LiveId" clId="{53B69392-C189-4B8E-B28C-AC73E3E935BF}" dt="2021-11-01T18:11:49.274" v="41" actId="20577"/>
        <pc:sldMkLst>
          <pc:docMk/>
          <pc:sldMk cId="2263713476" sldId="310"/>
        </pc:sldMkLst>
        <pc:spChg chg="mod">
          <ac:chgData name="Ciro Celsa" userId="10b595a94a091f1b" providerId="LiveId" clId="{53B69392-C189-4B8E-B28C-AC73E3E935BF}" dt="2021-11-01T18:11:49.274" v="41" actId="20577"/>
          <ac:spMkLst>
            <pc:docMk/>
            <pc:sldMk cId="2263713476" sldId="310"/>
            <ac:spMk id="2" creationId="{F66F186E-8750-404F-88FA-379934B09DF8}"/>
          </ac:spMkLst>
        </pc:spChg>
      </pc:sldChg>
      <pc:sldChg chg="modSp mod">
        <pc:chgData name="Ciro Celsa" userId="10b595a94a091f1b" providerId="LiveId" clId="{53B69392-C189-4B8E-B28C-AC73E3E935BF}" dt="2021-11-01T18:11:42.399" v="37" actId="20577"/>
        <pc:sldMkLst>
          <pc:docMk/>
          <pc:sldMk cId="3761876976" sldId="312"/>
        </pc:sldMkLst>
        <pc:spChg chg="mod">
          <ac:chgData name="Ciro Celsa" userId="10b595a94a091f1b" providerId="LiveId" clId="{53B69392-C189-4B8E-B28C-AC73E3E935BF}" dt="2021-11-01T18:11:42.399" v="37" actId="20577"/>
          <ac:spMkLst>
            <pc:docMk/>
            <pc:sldMk cId="3761876976" sldId="312"/>
            <ac:spMk id="9" creationId="{E21D88D0-48D7-4B9A-9EBE-E32DE9A78873}"/>
          </ac:spMkLst>
        </pc:spChg>
      </pc:sldChg>
      <pc:sldChg chg="modSp mod">
        <pc:chgData name="Ciro Celsa" userId="10b595a94a091f1b" providerId="LiveId" clId="{53B69392-C189-4B8E-B28C-AC73E3E935BF}" dt="2021-11-01T18:11:35.533" v="32" actId="20577"/>
        <pc:sldMkLst>
          <pc:docMk/>
          <pc:sldMk cId="2017779217" sldId="313"/>
        </pc:sldMkLst>
        <pc:spChg chg="mod">
          <ac:chgData name="Ciro Celsa" userId="10b595a94a091f1b" providerId="LiveId" clId="{53B69392-C189-4B8E-B28C-AC73E3E935BF}" dt="2021-11-01T18:11:35.533" v="32" actId="20577"/>
          <ac:spMkLst>
            <pc:docMk/>
            <pc:sldMk cId="2017779217" sldId="313"/>
            <ac:spMk id="4" creationId="{0D9DC755-14F4-43FB-909F-BE64753CD2E7}"/>
          </ac:spMkLst>
        </pc:spChg>
      </pc:sldChg>
      <pc:sldChg chg="addSp delSp modSp mod">
        <pc:chgData name="Ciro Celsa" userId="10b595a94a091f1b" providerId="LiveId" clId="{53B69392-C189-4B8E-B28C-AC73E3E935BF}" dt="2021-11-01T18:11:38.506" v="34" actId="20577"/>
        <pc:sldMkLst>
          <pc:docMk/>
          <pc:sldMk cId="1307681602" sldId="319"/>
        </pc:sldMkLst>
        <pc:spChg chg="add mod">
          <ac:chgData name="Ciro Celsa" userId="10b595a94a091f1b" providerId="LiveId" clId="{53B69392-C189-4B8E-B28C-AC73E3E935BF}" dt="2021-11-01T17:45:09.830" v="20" actId="1076"/>
          <ac:spMkLst>
            <pc:docMk/>
            <pc:sldMk cId="1307681602" sldId="319"/>
            <ac:spMk id="3" creationId="{BA307971-05DE-4E76-8EA6-D000BF2F2B88}"/>
          </ac:spMkLst>
        </pc:spChg>
        <pc:spChg chg="mod">
          <ac:chgData name="Ciro Celsa" userId="10b595a94a091f1b" providerId="LiveId" clId="{53B69392-C189-4B8E-B28C-AC73E3E935BF}" dt="2021-11-01T18:11:38.506" v="34" actId="20577"/>
          <ac:spMkLst>
            <pc:docMk/>
            <pc:sldMk cId="1307681602" sldId="319"/>
            <ac:spMk id="7" creationId="{0D9DC755-14F4-43FB-909F-BE64753CD2E7}"/>
          </ac:spMkLst>
        </pc:spChg>
        <pc:spChg chg="mod">
          <ac:chgData name="Ciro Celsa" userId="10b595a94a091f1b" providerId="LiveId" clId="{53B69392-C189-4B8E-B28C-AC73E3E935BF}" dt="2021-11-01T17:43:17.279" v="6" actId="255"/>
          <ac:spMkLst>
            <pc:docMk/>
            <pc:sldMk cId="1307681602" sldId="319"/>
            <ac:spMk id="10" creationId="{00000000-0000-0000-0000-000000000000}"/>
          </ac:spMkLst>
        </pc:spChg>
        <pc:spChg chg="del">
          <ac:chgData name="Ciro Celsa" userId="10b595a94a091f1b" providerId="LiveId" clId="{53B69392-C189-4B8E-B28C-AC73E3E935BF}" dt="2021-11-01T18:06:05.028" v="26" actId="478"/>
          <ac:spMkLst>
            <pc:docMk/>
            <pc:sldMk cId="1307681602" sldId="319"/>
            <ac:spMk id="20" creationId="{00000000-0000-0000-0000-000000000000}"/>
          </ac:spMkLst>
        </pc:spChg>
        <pc:spChg chg="add mod">
          <ac:chgData name="Ciro Celsa" userId="10b595a94a091f1b" providerId="LiveId" clId="{53B69392-C189-4B8E-B28C-AC73E3E935BF}" dt="2021-11-01T17:45:13.940" v="22" actId="1076"/>
          <ac:spMkLst>
            <pc:docMk/>
            <pc:sldMk cId="1307681602" sldId="319"/>
            <ac:spMk id="21" creationId="{E39B5322-5BFA-426E-9DDB-15699284DC17}"/>
          </ac:spMkLst>
        </pc:spChg>
        <pc:spChg chg="add mod">
          <ac:chgData name="Ciro Celsa" userId="10b595a94a091f1b" providerId="LiveId" clId="{53B69392-C189-4B8E-B28C-AC73E3E935BF}" dt="2021-11-01T17:45:27.106" v="25" actId="1076"/>
          <ac:spMkLst>
            <pc:docMk/>
            <pc:sldMk cId="1307681602" sldId="319"/>
            <ac:spMk id="22" creationId="{24DCD804-9712-4A23-A223-0EFCBBDC5E0C}"/>
          </ac:spMkLst>
        </pc:spChg>
        <pc:graphicFrameChg chg="mod">
          <ac:chgData name="Ciro Celsa" userId="10b595a94a091f1b" providerId="LiveId" clId="{53B69392-C189-4B8E-B28C-AC73E3E935BF}" dt="2021-11-01T17:45:16.390" v="24"/>
          <ac:graphicFrameMkLst>
            <pc:docMk/>
            <pc:sldMk cId="1307681602" sldId="319"/>
            <ac:graphicFrameMk id="4" creationId="{BCFE224F-4898-8242-B511-7C7334547AC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C0D1B-6023-BE46-BF5F-994A1214F33E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E2F6B-9683-464E-9C3C-5DB99D08B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99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E2F6B-9683-464E-9C3C-5DB99D08B7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95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C4F75-DC9F-844D-B7A3-978E7DE1D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5BCA9F-3744-754B-8D90-D4391951F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8A65C1-B714-5E4C-A7FF-8281E460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5EBED1-4F6D-C845-92D1-97D03DAC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498389-AE4D-CF4F-815A-298E7539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13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C690F5-BDD4-BC43-8D53-D19A70E2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69847A1-8832-0E45-9F21-0FA468131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E411B7-369A-0B42-A4FB-47F419BD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AA0927-B954-1046-AAB1-8626BE18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743EE6-686F-1643-9DE1-94DE8828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34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D3D05CE-8C50-244B-B180-D1BE4F844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B67E33-CA98-E145-BCD9-4973472EF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E98DEC-539E-A049-B7AE-B6BC2E6C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37A3F0-790C-3945-9ADA-B45E1AFD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108DE-C865-034F-AB9C-7F58956E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48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81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97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245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762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966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29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873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19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7FA91-BFD6-6347-8266-702A7AB2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59A37F-0E17-7F4B-BC07-7AC6F4640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EEDEAD-B24B-B246-A9F9-60A3F45E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6CBE7A-C790-CD49-8025-C23484FF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8F42DE-0D10-DA43-B387-EB0C4F86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143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777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723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41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10187-4D5D-494D-8414-9C2E89B67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B9BD4C-2D17-894B-86E4-3D2A6A36F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6D4AE2-8681-8F4D-B6BF-252696DB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0632AC-49FF-394F-BDDF-7BBF9CFB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65CBC2-DEF1-DF41-AB2D-7437B8CC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72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965911-E501-2F42-A5CA-AC8ADE0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820F02-B519-B34F-97C1-434CD0018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8E68E2-0443-9040-A1C2-15FA577D9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4156EF-8253-CF43-BF9D-60E9BBDC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6CA906-A721-8C41-92AD-90A65F5F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97001F-AC5E-AA4F-AB75-6270D514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99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E7E7E3-A83E-F344-98F2-15A59AAB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FF4C0E-8951-A549-B7B2-70DA23829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9C1B94-23C6-5F44-88CC-7A464D6B9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8C42E5-C79D-A343-A059-5E1279268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5C294C-75B6-2249-8855-C0D7B71A4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F6DFAF-75B9-6543-B1F1-B4541512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4FA180-6072-AE41-90DB-4282AB15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4629B81-BFAD-2247-BBE7-86D28F02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55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6C696-B125-C947-88EE-71BA83BFC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AE1456-3A07-5144-A441-EA8D1850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8DBD4B-3E25-B34E-B968-0EB83D32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A4C7E8-ED14-D14B-9828-14745DEB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49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813FF75-C312-B446-B770-E70B97CE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1D3218-E184-944B-952C-E4D197DA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8B0714-96C2-A14E-B021-1C154592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76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41136-51E2-8E44-8059-A1A124F8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C8A27D-9995-1344-9956-8BF23F7A4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238736-3CE1-ED48-82E5-1DB6413B5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A0986A-9AC5-2843-A922-D7A685DE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63BCE9-5294-A043-8955-A4C4E3547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9B24A2-65BD-F547-8CA8-8AF44756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8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1C386-12C4-BE4C-BB65-F46C6F37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432FA69-C820-B14B-9AD9-86D6D0405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301B987-BD7D-A643-B81E-D0381FE3E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71C364-E6FD-F64F-9E30-28DBE114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FB41AD-C474-EF40-917C-AB9D8135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590B8E-C05E-0F41-B541-05A25694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21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8D2FC89-8398-7049-9417-399D240F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EF5EAD-9F4E-9149-B168-30316E72D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28C5D7-8E6A-0A43-92C4-3E1B67A7E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EFA3-B1B0-3940-BE54-6CD2385B329A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982342-961A-944A-84A6-85335284E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17EC90-EC49-A941-8CE8-7683ACBBC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BF96-BE08-4A4F-987F-2E906E7CC4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63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E7E4-E4ED-BB4D-9F36-529A1A4EC6AD}" type="datetimeFigureOut">
              <a:rPr lang="it-IT" smtClean="0"/>
              <a:t>11/04/22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8A0D-8B06-6F4F-AEA3-FDC4992A5F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33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266669" y="109782"/>
            <a:ext cx="3744416" cy="480391"/>
          </a:xfrm>
          <a:prstGeom prst="rect">
            <a:avLst/>
          </a:prstGeom>
          <a:noFill/>
          <a:ln>
            <a:noFill/>
          </a:ln>
        </p:spPr>
        <p:txBody>
          <a:bodyPr lIns="0" rIns="0" anchor="b"/>
          <a:lstStyle/>
          <a:p>
            <a:pPr algn="ctr">
              <a:lnSpc>
                <a:spcPct val="90000"/>
              </a:lnSpc>
            </a:pPr>
            <a:r>
              <a:rPr lang="it-IT" strike="noStrike" spc="-1" dirty="0" err="1"/>
              <a:t>Supplementary</a:t>
            </a:r>
            <a:r>
              <a:rPr lang="it-IT" strike="noStrike" spc="-1" dirty="0"/>
              <a:t> Figure S1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2046CC98-940B-2848-868C-BCE0D6B4980D}"/>
              </a:ext>
            </a:extLst>
          </p:cNvPr>
          <p:cNvGrpSpPr/>
          <p:nvPr/>
        </p:nvGrpSpPr>
        <p:grpSpPr>
          <a:xfrm>
            <a:off x="449377" y="1470095"/>
            <a:ext cx="11384276" cy="3020803"/>
            <a:chOff x="3181968" y="2731585"/>
            <a:chExt cx="8760068" cy="2447986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FD8BB574-A60B-184F-B3F0-9DB12FC14DCC}"/>
                </a:ext>
              </a:extLst>
            </p:cNvPr>
            <p:cNvSpPr txBox="1"/>
            <p:nvPr/>
          </p:nvSpPr>
          <p:spPr>
            <a:xfrm>
              <a:off x="3181968" y="2731585"/>
              <a:ext cx="3588139" cy="5237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796 </a:t>
              </a:r>
              <a:r>
                <a:rPr lang="it-IT" dirty="0" err="1"/>
                <a:t>patients</a:t>
              </a:r>
              <a:r>
                <a:rPr lang="it-IT" dirty="0"/>
                <a:t> with HCV-</a:t>
              </a:r>
              <a:r>
                <a:rPr lang="it-IT" dirty="0" err="1"/>
                <a:t>related</a:t>
              </a:r>
              <a:r>
                <a:rPr lang="it-IT" dirty="0"/>
                <a:t> </a:t>
              </a:r>
              <a:r>
                <a:rPr lang="it-IT" dirty="0" err="1"/>
                <a:t>compensated</a:t>
              </a:r>
              <a:r>
                <a:rPr lang="it-IT" dirty="0"/>
                <a:t> </a:t>
              </a:r>
              <a:r>
                <a:rPr lang="it-IT" dirty="0" err="1"/>
                <a:t>cirrhosis</a:t>
              </a:r>
              <a:r>
                <a:rPr lang="it-IT" dirty="0"/>
                <a:t> and EGDS </a:t>
              </a:r>
              <a:r>
                <a:rPr lang="it-IT" dirty="0" err="1"/>
                <a:t>within</a:t>
              </a:r>
              <a:r>
                <a:rPr lang="it-IT" dirty="0"/>
                <a:t> 1 </a:t>
              </a:r>
              <a:r>
                <a:rPr lang="it-IT" dirty="0" err="1"/>
                <a:t>year</a:t>
              </a:r>
              <a:r>
                <a:rPr lang="it-IT" dirty="0"/>
                <a:t> </a:t>
              </a:r>
              <a:r>
                <a:rPr lang="it-IT" dirty="0" err="1"/>
                <a:t>before</a:t>
              </a:r>
              <a:r>
                <a:rPr lang="it-IT" dirty="0"/>
                <a:t> </a:t>
              </a:r>
              <a:r>
                <a:rPr lang="it-IT" dirty="0" err="1"/>
                <a:t>DAAs</a:t>
              </a:r>
              <a:endParaRPr lang="it-IT" sz="1400" dirty="0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13930428-4BB0-CA41-9C8C-908CDCDCD79C}"/>
                </a:ext>
              </a:extLst>
            </p:cNvPr>
            <p:cNvSpPr txBox="1"/>
            <p:nvPr/>
          </p:nvSpPr>
          <p:spPr>
            <a:xfrm>
              <a:off x="7889949" y="3339142"/>
              <a:ext cx="3995026" cy="299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101 </a:t>
              </a:r>
              <a:r>
                <a:rPr lang="it-IT" dirty="0" err="1"/>
                <a:t>patients</a:t>
              </a:r>
              <a:r>
                <a:rPr lang="it-IT" dirty="0"/>
                <a:t> with HRV </a:t>
              </a:r>
              <a:r>
                <a:rPr lang="it-IT" dirty="0" err="1"/>
                <a:t>before</a:t>
              </a:r>
              <a:r>
                <a:rPr lang="it-IT" dirty="0"/>
                <a:t> DAAs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E3412CCE-13C9-FF45-BE83-F680D707B702}"/>
                </a:ext>
              </a:extLst>
            </p:cNvPr>
            <p:cNvSpPr txBox="1"/>
            <p:nvPr/>
          </p:nvSpPr>
          <p:spPr>
            <a:xfrm>
              <a:off x="7946999" y="3982380"/>
              <a:ext cx="3995037" cy="1197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103 </a:t>
              </a:r>
              <a:r>
                <a:rPr lang="it-IT" dirty="0" err="1"/>
                <a:t>patients</a:t>
              </a:r>
              <a:r>
                <a:rPr lang="it-IT" dirty="0"/>
                <a:t> </a:t>
              </a:r>
              <a:r>
                <a:rPr lang="it-IT" dirty="0" err="1"/>
                <a:t>did</a:t>
              </a:r>
              <a:r>
                <a:rPr lang="it-IT" dirty="0"/>
                <a:t> </a:t>
              </a:r>
              <a:r>
                <a:rPr lang="it-IT" dirty="0" err="1"/>
                <a:t>not</a:t>
              </a:r>
              <a:r>
                <a:rPr lang="it-IT" dirty="0"/>
                <a:t> </a:t>
              </a:r>
              <a:r>
                <a:rPr lang="it-IT" dirty="0" err="1"/>
                <a:t>undergo</a:t>
              </a:r>
              <a:r>
                <a:rPr lang="it-IT" dirty="0"/>
                <a:t> EGDS after DAAs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45 </a:t>
              </a:r>
              <a:r>
                <a:rPr lang="it-IT" dirty="0" err="1"/>
                <a:t>patients</a:t>
              </a:r>
              <a:r>
                <a:rPr lang="it-IT" dirty="0"/>
                <a:t> </a:t>
              </a:r>
              <a:r>
                <a:rPr lang="it-IT" dirty="0" err="1"/>
                <a:t>were</a:t>
              </a:r>
              <a:r>
                <a:rPr lang="it-IT" dirty="0"/>
                <a:t> </a:t>
              </a:r>
              <a:r>
                <a:rPr lang="it-IT" dirty="0" err="1"/>
                <a:t>lost</a:t>
              </a:r>
              <a:r>
                <a:rPr lang="it-IT" dirty="0"/>
                <a:t> </a:t>
              </a:r>
              <a:r>
                <a:rPr lang="it-IT" dirty="0" err="1"/>
                <a:t>at</a:t>
              </a:r>
              <a:r>
                <a:rPr lang="it-IT" dirty="0"/>
                <a:t> follow-up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119 </a:t>
              </a:r>
              <a:r>
                <a:rPr lang="it-IT" dirty="0" err="1"/>
                <a:t>patients</a:t>
              </a:r>
              <a:r>
                <a:rPr lang="it-IT" dirty="0"/>
                <a:t> </a:t>
              </a:r>
              <a:r>
                <a:rPr lang="it-IT" dirty="0" err="1"/>
                <a:t>without</a:t>
              </a:r>
              <a:r>
                <a:rPr lang="it-IT" dirty="0"/>
                <a:t> LSM by Fibroscan </a:t>
              </a:r>
              <a:r>
                <a:rPr lang="it-IT" dirty="0" err="1"/>
                <a:t>after</a:t>
              </a:r>
              <a:r>
                <a:rPr lang="it-IT" dirty="0"/>
                <a:t> </a:t>
              </a:r>
              <a:r>
                <a:rPr lang="it-IT" dirty="0" err="1"/>
                <a:t>DAAs</a:t>
              </a:r>
              <a:endParaRPr lang="it-IT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62 </a:t>
              </a:r>
              <a:r>
                <a:rPr lang="it-IT" dirty="0" err="1"/>
                <a:t>patients</a:t>
              </a:r>
              <a:r>
                <a:rPr lang="it-IT" dirty="0"/>
                <a:t> </a:t>
              </a:r>
              <a:r>
                <a:rPr lang="it-IT" dirty="0" err="1"/>
                <a:t>had</a:t>
              </a:r>
              <a:r>
                <a:rPr lang="it-IT" dirty="0"/>
                <a:t> </a:t>
              </a:r>
              <a:r>
                <a:rPr lang="it-IT" dirty="0" err="1"/>
                <a:t>previous</a:t>
              </a:r>
              <a:r>
                <a:rPr lang="it-IT" dirty="0"/>
                <a:t> history of HCC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13 </a:t>
              </a:r>
              <a:r>
                <a:rPr lang="it-IT" dirty="0" err="1"/>
                <a:t>patients</a:t>
              </a:r>
              <a:r>
                <a:rPr lang="it-IT" dirty="0"/>
                <a:t> with </a:t>
              </a:r>
              <a:r>
                <a:rPr lang="it-IT" dirty="0" err="1"/>
                <a:t>portal</a:t>
              </a:r>
              <a:r>
                <a:rPr lang="it-IT" dirty="0"/>
                <a:t> </a:t>
              </a:r>
              <a:r>
                <a:rPr lang="it-IT" dirty="0" err="1"/>
                <a:t>vein</a:t>
              </a:r>
              <a:r>
                <a:rPr lang="it-IT" dirty="0"/>
                <a:t> </a:t>
              </a:r>
              <a:r>
                <a:rPr lang="it-IT" dirty="0" err="1"/>
                <a:t>thrombosis</a:t>
              </a:r>
              <a:endParaRPr lang="it-IT" dirty="0"/>
            </a:p>
          </p:txBody>
        </p: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BD788AFF-E8BF-B348-859A-5D1A11B28954}"/>
                </a:ext>
              </a:extLst>
            </p:cNvPr>
            <p:cNvCxnSpPr>
              <a:cxnSpLocks/>
            </p:cNvCxnSpPr>
            <p:nvPr/>
          </p:nvCxnSpPr>
          <p:spPr>
            <a:xfrm>
              <a:off x="4975704" y="4470041"/>
              <a:ext cx="28713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>
              <a:extLst>
                <a:ext uri="{FF2B5EF4-FFF2-40B4-BE49-F238E27FC236}">
                  <a16:creationId xmlns:a16="http://schemas.microsoft.com/office/drawing/2014/main" id="{BC09522A-FD9A-1249-81A7-52E73A407D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4559" y="3495485"/>
              <a:ext cx="2862536" cy="50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D19ED8BF-42E2-8043-BEAD-8A2A1D7776FF}"/>
                </a:ext>
              </a:extLst>
            </p:cNvPr>
            <p:cNvCxnSpPr>
              <a:cxnSpLocks/>
            </p:cNvCxnSpPr>
            <p:nvPr/>
          </p:nvCxnSpPr>
          <p:spPr>
            <a:xfrm>
              <a:off x="4975704" y="3309170"/>
              <a:ext cx="0" cy="4987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D19ED8BF-42E2-8043-BEAD-8A2A1D7776FF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2773522" y="4693913"/>
            <a:ext cx="7362" cy="12967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AD9400B-46D6-B149-A2DA-BBD25B274BC0}"/>
              </a:ext>
            </a:extLst>
          </p:cNvPr>
          <p:cNvSpPr txBox="1"/>
          <p:nvPr/>
        </p:nvSpPr>
        <p:spPr>
          <a:xfrm>
            <a:off x="929627" y="5990622"/>
            <a:ext cx="37246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34 </a:t>
            </a:r>
            <a:r>
              <a:rPr lang="it-IT" dirty="0" err="1"/>
              <a:t>patients</a:t>
            </a:r>
            <a:r>
              <a:rPr lang="it-IT" dirty="0"/>
              <a:t> with </a:t>
            </a:r>
            <a:r>
              <a:rPr lang="it-IT" dirty="0" err="1"/>
              <a:t>progression</a:t>
            </a:r>
            <a:r>
              <a:rPr lang="it-IT" dirty="0"/>
              <a:t> to HRV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8E90496-A8EA-42BE-8079-339BC060EA4E}"/>
              </a:ext>
            </a:extLst>
          </p:cNvPr>
          <p:cNvSpPr txBox="1"/>
          <p:nvPr/>
        </p:nvSpPr>
        <p:spPr>
          <a:xfrm>
            <a:off x="449377" y="2798328"/>
            <a:ext cx="46630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695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HRV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E762B99A-455D-4187-8D19-89D84F9DB94A}"/>
              </a:ext>
            </a:extLst>
          </p:cNvPr>
          <p:cNvSpPr txBox="1"/>
          <p:nvPr/>
        </p:nvSpPr>
        <p:spPr>
          <a:xfrm>
            <a:off x="449377" y="4047582"/>
            <a:ext cx="46630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353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HRV and with follow-up EGDS after SVR by DAAs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5718DCB8-8335-4661-B6D8-CAED6BEA660F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2773521" y="3170159"/>
            <a:ext cx="7363" cy="8774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4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F186E-8750-404F-88FA-379934B0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905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/>
              <a:t>Supplementary Figure S2 </a:t>
            </a:r>
            <a:endParaRPr lang="it-IT" sz="2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7B3D170-0083-4167-A933-F0C2978A8E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581"/>
          <a:stretch/>
        </p:blipFill>
        <p:spPr>
          <a:xfrm>
            <a:off x="2525720" y="1652530"/>
            <a:ext cx="7140559" cy="40630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351611" y="5194453"/>
            <a:ext cx="44348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threshold</a:t>
            </a:r>
            <a:r>
              <a:rPr lang="it-IT" dirty="0"/>
              <a:t> of </a:t>
            </a:r>
            <a:r>
              <a:rPr lang="it-IT" dirty="0" err="1"/>
              <a:t>missing</a:t>
            </a:r>
            <a:r>
              <a:rPr lang="it-IT" dirty="0"/>
              <a:t> HRV (false negative)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75AD54-6DE7-432B-90C5-3214FDB044F5}"/>
              </a:ext>
            </a:extLst>
          </p:cNvPr>
          <p:cNvSpPr txBox="1"/>
          <p:nvPr/>
        </p:nvSpPr>
        <p:spPr>
          <a:xfrm rot="16200000">
            <a:off x="119480" y="3244334"/>
            <a:ext cx="50253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/>
              <a:t>Endoscopies</a:t>
            </a:r>
            <a:r>
              <a:rPr lang="it-IT" dirty="0"/>
              <a:t> </a:t>
            </a:r>
            <a:r>
              <a:rPr lang="it-IT" dirty="0" err="1"/>
              <a:t>correctly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  per 100 </a:t>
            </a:r>
            <a:r>
              <a:rPr lang="it-IT" dirty="0" err="1"/>
              <a:t>patients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F18D50-7798-4D12-BDE7-6EF2E465B4B4}"/>
              </a:ext>
            </a:extLst>
          </p:cNvPr>
          <p:cNvSpPr txBox="1"/>
          <p:nvPr/>
        </p:nvSpPr>
        <p:spPr>
          <a:xfrm rot="16200000">
            <a:off x="2843036" y="4490732"/>
            <a:ext cx="3908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BBBFF82-7D63-429B-9A63-C053A70ED04A}"/>
              </a:ext>
            </a:extLst>
          </p:cNvPr>
          <p:cNvSpPr txBox="1"/>
          <p:nvPr/>
        </p:nvSpPr>
        <p:spPr>
          <a:xfrm rot="16200000">
            <a:off x="2787613" y="3865225"/>
            <a:ext cx="5017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1E380C8-3193-4328-BAA8-22CF5DB5C7DE}"/>
              </a:ext>
            </a:extLst>
          </p:cNvPr>
          <p:cNvSpPr txBox="1"/>
          <p:nvPr/>
        </p:nvSpPr>
        <p:spPr>
          <a:xfrm rot="16200000">
            <a:off x="2787612" y="3329078"/>
            <a:ext cx="5017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3E452A7-7003-4889-B90B-512C5A826155}"/>
              </a:ext>
            </a:extLst>
          </p:cNvPr>
          <p:cNvSpPr txBox="1"/>
          <p:nvPr/>
        </p:nvSpPr>
        <p:spPr>
          <a:xfrm rot="16200000">
            <a:off x="2787612" y="2770376"/>
            <a:ext cx="5017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6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9C7C96D-1B6C-418A-B49F-9953B284D54E}"/>
              </a:ext>
            </a:extLst>
          </p:cNvPr>
          <p:cNvSpPr txBox="1"/>
          <p:nvPr/>
        </p:nvSpPr>
        <p:spPr>
          <a:xfrm rot="16200000">
            <a:off x="2787614" y="2218434"/>
            <a:ext cx="5017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8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126893-D4EA-4265-B8AA-212575116364}"/>
              </a:ext>
            </a:extLst>
          </p:cNvPr>
          <p:cNvSpPr txBox="1"/>
          <p:nvPr/>
        </p:nvSpPr>
        <p:spPr>
          <a:xfrm rot="16200000">
            <a:off x="2696974" y="1619552"/>
            <a:ext cx="68302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6371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914741" y="3326085"/>
            <a:ext cx="875326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326985" y="1367762"/>
            <a:ext cx="2035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BAVENO VI IN (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n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=3)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588622" y="1394777"/>
            <a:ext cx="235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BAVENO VI OUT (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n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=43)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40736" y="4910329"/>
            <a:ext cx="11590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before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DAAs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331434" y="4907436"/>
            <a:ext cx="136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after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SVR by DAAs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200138" y="4924576"/>
            <a:ext cx="11590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before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DAAs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767941" y="4907435"/>
            <a:ext cx="136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after</a:t>
            </a:r>
            <a:r>
              <a:rPr lang="it-IT">
                <a:solidFill>
                  <a:prstClr val="black"/>
                </a:solidFill>
                <a:latin typeface="Calibri"/>
              </a:rPr>
              <a:t> SVR by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DAAs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461863" y="5458968"/>
            <a:ext cx="97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p&lt;0.001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0E25E640-C654-4C76-8DD8-77B94F9C76AB}"/>
              </a:ext>
            </a:extLst>
          </p:cNvPr>
          <p:cNvCxnSpPr/>
          <p:nvPr/>
        </p:nvCxnSpPr>
        <p:spPr>
          <a:xfrm>
            <a:off x="3371885" y="5779008"/>
            <a:ext cx="44239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C720500-6F55-4768-A786-51AC7659F0CB}"/>
              </a:ext>
            </a:extLst>
          </p:cNvPr>
          <p:cNvCxnSpPr/>
          <p:nvPr/>
        </p:nvCxnSpPr>
        <p:spPr>
          <a:xfrm flipV="1">
            <a:off x="3371884" y="5458968"/>
            <a:ext cx="0" cy="32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4AD092AE-054E-4A8D-82DC-32837E526BA2}"/>
              </a:ext>
            </a:extLst>
          </p:cNvPr>
          <p:cNvCxnSpPr/>
          <p:nvPr/>
        </p:nvCxnSpPr>
        <p:spPr>
          <a:xfrm flipV="1">
            <a:off x="7795825" y="5458968"/>
            <a:ext cx="0" cy="32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61823B8-4CEE-40A7-97C6-0F12E7CEE758}"/>
              </a:ext>
            </a:extLst>
          </p:cNvPr>
          <p:cNvCxnSpPr/>
          <p:nvPr/>
        </p:nvCxnSpPr>
        <p:spPr>
          <a:xfrm>
            <a:off x="5025116" y="6370320"/>
            <a:ext cx="44239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576F6B63-9AD8-4D49-BD93-390B32C9BD6B}"/>
              </a:ext>
            </a:extLst>
          </p:cNvPr>
          <p:cNvCxnSpPr>
            <a:cxnSpLocks/>
            <a:endCxn id="9" idx="2"/>
          </p:cNvCxnSpPr>
          <p:nvPr/>
        </p:nvCxnSpPr>
        <p:spPr>
          <a:xfrm flipH="1" flipV="1">
            <a:off x="5012549" y="5553765"/>
            <a:ext cx="12566" cy="816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79776DD0-B4A2-4E41-A3C9-EF42883F1FB5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9449056" y="5553764"/>
            <a:ext cx="0" cy="816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9FA14D3-7D4A-4CC6-8069-F649CD67F232}"/>
              </a:ext>
            </a:extLst>
          </p:cNvPr>
          <p:cNvSpPr txBox="1"/>
          <p:nvPr/>
        </p:nvSpPr>
        <p:spPr>
          <a:xfrm>
            <a:off x="6880629" y="6008563"/>
            <a:ext cx="97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p&lt;0.001</a:t>
            </a:r>
          </a:p>
        </p:txBody>
      </p:sp>
      <p:pic>
        <p:nvPicPr>
          <p:cNvPr id="21" name="Immagine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41" y="1979460"/>
            <a:ext cx="4178167" cy="2856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253" y="1979460"/>
            <a:ext cx="4232301" cy="285628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itolo 1">
            <a:extLst>
              <a:ext uri="{FF2B5EF4-FFF2-40B4-BE49-F238E27FC236}">
                <a16:creationId xmlns:a16="http://schemas.microsoft.com/office/drawing/2014/main" id="{44366FC3-8054-4F0F-BFA6-DB699417842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Supplementary Figure S3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3861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914741" y="3177630"/>
            <a:ext cx="875326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326984" y="1367762"/>
            <a:ext cx="2556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EXP BAVENO VI IN (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n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=20)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588622" y="1394777"/>
            <a:ext cx="276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EXP BAVENO VI OUT (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n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=26)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40736" y="4910329"/>
            <a:ext cx="11590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before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DAAs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331434" y="4907436"/>
            <a:ext cx="136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after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SVR by DAAs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200138" y="4924576"/>
            <a:ext cx="11590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before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DAAs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767941" y="4907435"/>
            <a:ext cx="136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it-IT" dirty="0">
                <a:solidFill>
                  <a:prstClr val="black"/>
                </a:solidFill>
                <a:latin typeface="Calibri"/>
              </a:rPr>
              <a:t>HVPG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after</a:t>
            </a:r>
            <a:r>
              <a:rPr lang="it-IT">
                <a:solidFill>
                  <a:prstClr val="black"/>
                </a:solidFill>
                <a:latin typeface="Calibri"/>
              </a:rPr>
              <a:t> SVR by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DAAs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461863" y="5458968"/>
            <a:ext cx="97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p&lt;0.001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0E25E640-C654-4C76-8DD8-77B94F9C76AB}"/>
              </a:ext>
            </a:extLst>
          </p:cNvPr>
          <p:cNvCxnSpPr/>
          <p:nvPr/>
        </p:nvCxnSpPr>
        <p:spPr>
          <a:xfrm>
            <a:off x="3371885" y="5779008"/>
            <a:ext cx="44239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C720500-6F55-4768-A786-51AC7659F0CB}"/>
              </a:ext>
            </a:extLst>
          </p:cNvPr>
          <p:cNvCxnSpPr/>
          <p:nvPr/>
        </p:nvCxnSpPr>
        <p:spPr>
          <a:xfrm flipV="1">
            <a:off x="3371884" y="5458968"/>
            <a:ext cx="0" cy="32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4AD092AE-054E-4A8D-82DC-32837E526BA2}"/>
              </a:ext>
            </a:extLst>
          </p:cNvPr>
          <p:cNvCxnSpPr/>
          <p:nvPr/>
        </p:nvCxnSpPr>
        <p:spPr>
          <a:xfrm flipV="1">
            <a:off x="7795825" y="5458968"/>
            <a:ext cx="0" cy="32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61823B8-4CEE-40A7-97C6-0F12E7CEE758}"/>
              </a:ext>
            </a:extLst>
          </p:cNvPr>
          <p:cNvCxnSpPr/>
          <p:nvPr/>
        </p:nvCxnSpPr>
        <p:spPr>
          <a:xfrm>
            <a:off x="5025116" y="6370320"/>
            <a:ext cx="44239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576F6B63-9AD8-4D49-BD93-390B32C9BD6B}"/>
              </a:ext>
            </a:extLst>
          </p:cNvPr>
          <p:cNvCxnSpPr>
            <a:cxnSpLocks/>
            <a:endCxn id="9" idx="2"/>
          </p:cNvCxnSpPr>
          <p:nvPr/>
        </p:nvCxnSpPr>
        <p:spPr>
          <a:xfrm flipH="1" flipV="1">
            <a:off x="5012549" y="5553765"/>
            <a:ext cx="12566" cy="816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79776DD0-B4A2-4E41-A3C9-EF42883F1FB5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9449056" y="5553764"/>
            <a:ext cx="0" cy="816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9FA14D3-7D4A-4CC6-8069-F649CD67F232}"/>
              </a:ext>
            </a:extLst>
          </p:cNvPr>
          <p:cNvSpPr txBox="1"/>
          <p:nvPr/>
        </p:nvSpPr>
        <p:spPr>
          <a:xfrm>
            <a:off x="6880629" y="6008563"/>
            <a:ext cx="97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prstClr val="black"/>
                </a:solidFill>
                <a:latin typeface="Calibri"/>
              </a:rPr>
              <a:t>p&lt;0.001</a:t>
            </a:r>
          </a:p>
        </p:txBody>
      </p:sp>
      <p:pic>
        <p:nvPicPr>
          <p:cNvPr id="24" name="Immagine 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532" y="1797100"/>
            <a:ext cx="3972352" cy="2943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58" y="1797100"/>
            <a:ext cx="4043883" cy="294306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olo 1">
            <a:extLst>
              <a:ext uri="{FF2B5EF4-FFF2-40B4-BE49-F238E27FC236}">
                <a16:creationId xmlns:a16="http://schemas.microsoft.com/office/drawing/2014/main" id="{94431FBD-5EE7-47F7-AB40-1C1BDD7D870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Supplementary Figure S4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2000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Macintosh PowerPoint</Application>
  <PresentationFormat>Widescreen</PresentationFormat>
  <Paragraphs>39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2_Tema di Office</vt:lpstr>
      <vt:lpstr>Presentazione standard di PowerPoint</vt:lpstr>
      <vt:lpstr>Supplementary Figure S2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vito.dimarco@unipa.it</dc:creator>
  <cp:lastModifiedBy>VINCENZA CALVARUSO</cp:lastModifiedBy>
  <cp:revision>165</cp:revision>
  <cp:lastPrinted>2022-02-24T12:11:43Z</cp:lastPrinted>
  <dcterms:created xsi:type="dcterms:W3CDTF">2020-11-01T11:47:52Z</dcterms:created>
  <dcterms:modified xsi:type="dcterms:W3CDTF">2022-04-11T09:06:59Z</dcterms:modified>
</cp:coreProperties>
</file>