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999097.FR\Desktop\piclust2_constipation\&#9734;pred_metagenome_unstrat_descrip.tsv\piclust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999097.FR\Desktop\piclust2_constipation\&#9734;pred_metagenome_unstrat_descrip.tsv\piclust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36111111111111E-2"/>
          <c:y val="5.6504811898512683E-2"/>
          <c:w val="0.87775000000000003"/>
          <c:h val="0.771280985710119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volcano!$C$38:$MY$38</c:f>
              <c:numCache>
                <c:formatCode>General</c:formatCode>
                <c:ptCount val="361"/>
                <c:pt idx="0">
                  <c:v>-0.12088050440263766</c:v>
                </c:pt>
                <c:pt idx="1">
                  <c:v>-0.3184005262056967</c:v>
                </c:pt>
                <c:pt idx="2">
                  <c:v>0.56268081342546783</c:v>
                </c:pt>
                <c:pt idx="3">
                  <c:v>3.6297389486174283</c:v>
                </c:pt>
                <c:pt idx="4">
                  <c:v>-0.40825567580903321</c:v>
                </c:pt>
                <c:pt idx="5">
                  <c:v>0.16850350042290013</c:v>
                </c:pt>
                <c:pt idx="6">
                  <c:v>-0.25922438037860956</c:v>
                </c:pt>
                <c:pt idx="7">
                  <c:v>-0.29460385052321381</c:v>
                </c:pt>
                <c:pt idx="8">
                  <c:v>0.41812663326078414</c:v>
                </c:pt>
                <c:pt idx="9">
                  <c:v>-5.8294355783237675E-2</c:v>
                </c:pt>
                <c:pt idx="10">
                  <c:v>-0.1424862068172143</c:v>
                </c:pt>
                <c:pt idx="11">
                  <c:v>-5.9843550174861579E-2</c:v>
                </c:pt>
                <c:pt idx="12">
                  <c:v>-0.11114085512552518</c:v>
                </c:pt>
                <c:pt idx="13">
                  <c:v>7.0176353150158743E-2</c:v>
                </c:pt>
                <c:pt idx="14">
                  <c:v>0.37022315380766296</c:v>
                </c:pt>
                <c:pt idx="15">
                  <c:v>3.6644935084799643E-2</c:v>
                </c:pt>
                <c:pt idx="16">
                  <c:v>0.49465993742272141</c:v>
                </c:pt>
                <c:pt idx="17">
                  <c:v>8.1249180868616711E-2</c:v>
                </c:pt>
                <c:pt idx="18">
                  <c:v>0.16511709936501973</c:v>
                </c:pt>
                <c:pt idx="19">
                  <c:v>0.30591448550860412</c:v>
                </c:pt>
                <c:pt idx="20">
                  <c:v>-8.6991114685762941E-2</c:v>
                </c:pt>
                <c:pt idx="21">
                  <c:v>0.33182460805956171</c:v>
                </c:pt>
                <c:pt idx="22">
                  <c:v>-0.20113633443427806</c:v>
                </c:pt>
                <c:pt idx="23">
                  <c:v>-1.155217784362061</c:v>
                </c:pt>
                <c:pt idx="24">
                  <c:v>-3.5240871262360342E-2</c:v>
                </c:pt>
                <c:pt idx="25">
                  <c:v>0.43526437976301302</c:v>
                </c:pt>
                <c:pt idx="26">
                  <c:v>0.43526437976301302</c:v>
                </c:pt>
                <c:pt idx="27">
                  <c:v>-7.648558380244648E-2</c:v>
                </c:pt>
                <c:pt idx="28">
                  <c:v>0.51978324332854853</c:v>
                </c:pt>
                <c:pt idx="29">
                  <c:v>3.0925979171422958E-2</c:v>
                </c:pt>
                <c:pt idx="30">
                  <c:v>-0.14914926952177623</c:v>
                </c:pt>
                <c:pt idx="31">
                  <c:v>-4.7788354188384015E-2</c:v>
                </c:pt>
                <c:pt idx="32">
                  <c:v>6.1035874150277419E-2</c:v>
                </c:pt>
                <c:pt idx="33">
                  <c:v>-0.17268526089767483</c:v>
                </c:pt>
                <c:pt idx="34">
                  <c:v>-4.7564527243474347E-2</c:v>
                </c:pt>
                <c:pt idx="35">
                  <c:v>-4.7037676456418501E-2</c:v>
                </c:pt>
                <c:pt idx="36">
                  <c:v>-4.3455104800176746E-2</c:v>
                </c:pt>
                <c:pt idx="37">
                  <c:v>-4.2316769946697717E-2</c:v>
                </c:pt>
                <c:pt idx="38">
                  <c:v>0.51396686105688749</c:v>
                </c:pt>
                <c:pt idx="39">
                  <c:v>2.7897888910349191E-3</c:v>
                </c:pt>
                <c:pt idx="40">
                  <c:v>4.6001818123803176E-2</c:v>
                </c:pt>
                <c:pt idx="41">
                  <c:v>-0.13934480178480374</c:v>
                </c:pt>
                <c:pt idx="42">
                  <c:v>-3.4810858577019523E-2</c:v>
                </c:pt>
                <c:pt idx="43">
                  <c:v>0.2189332865980165</c:v>
                </c:pt>
                <c:pt idx="44">
                  <c:v>-5.6825282705293377E-2</c:v>
                </c:pt>
                <c:pt idx="45">
                  <c:v>-4.9424184365394475E-2</c:v>
                </c:pt>
                <c:pt idx="46">
                  <c:v>2.2406822099490541E-2</c:v>
                </c:pt>
                <c:pt idx="47">
                  <c:v>2.2406822099490541E-2</c:v>
                </c:pt>
                <c:pt idx="48">
                  <c:v>0.1649858044484053</c:v>
                </c:pt>
                <c:pt idx="49">
                  <c:v>0.70970268443271423</c:v>
                </c:pt>
                <c:pt idx="50">
                  <c:v>-9.3861480485189025E-2</c:v>
                </c:pt>
                <c:pt idx="51">
                  <c:v>-3.9283356154641805E-2</c:v>
                </c:pt>
                <c:pt idx="52">
                  <c:v>-5.5482685767542166E-2</c:v>
                </c:pt>
                <c:pt idx="53">
                  <c:v>5.8861003674403695E-2</c:v>
                </c:pt>
                <c:pt idx="54">
                  <c:v>0.24680256191942224</c:v>
                </c:pt>
                <c:pt idx="55">
                  <c:v>-1.8305939709358753E-2</c:v>
                </c:pt>
                <c:pt idx="56">
                  <c:v>3.1547946008050089E-2</c:v>
                </c:pt>
                <c:pt idx="57">
                  <c:v>0.155507285864871</c:v>
                </c:pt>
                <c:pt idx="58">
                  <c:v>-3.0178095389147824E-2</c:v>
                </c:pt>
                <c:pt idx="59">
                  <c:v>2.561238332164353E-2</c:v>
                </c:pt>
                <c:pt idx="60">
                  <c:v>-0.11123000041919807</c:v>
                </c:pt>
                <c:pt idx="61">
                  <c:v>-0.192436790877592</c:v>
                </c:pt>
                <c:pt idx="62">
                  <c:v>5.265030157154689E-2</c:v>
                </c:pt>
                <c:pt idx="63">
                  <c:v>-0.10084382816623912</c:v>
                </c:pt>
                <c:pt idx="64">
                  <c:v>7.2989123181673825E-3</c:v>
                </c:pt>
                <c:pt idx="65">
                  <c:v>1.894607744180429E-2</c:v>
                </c:pt>
                <c:pt idx="66">
                  <c:v>-4.7780294964831278E-2</c:v>
                </c:pt>
                <c:pt idx="67">
                  <c:v>3.8429767306781985E-2</c:v>
                </c:pt>
                <c:pt idx="68">
                  <c:v>-2.9713973624794436E-2</c:v>
                </c:pt>
                <c:pt idx="69">
                  <c:v>0.16348879976041081</c:v>
                </c:pt>
                <c:pt idx="70">
                  <c:v>0.25510939846673247</c:v>
                </c:pt>
                <c:pt idx="71">
                  <c:v>0.50456157514423705</c:v>
                </c:pt>
                <c:pt idx="72">
                  <c:v>-8.2790578922919619E-2</c:v>
                </c:pt>
                <c:pt idx="73">
                  <c:v>7.3726956477360286E-2</c:v>
                </c:pt>
                <c:pt idx="74">
                  <c:v>4.7279199090566833E-2</c:v>
                </c:pt>
                <c:pt idx="75">
                  <c:v>-2.4534031683074952E-2</c:v>
                </c:pt>
                <c:pt idx="76">
                  <c:v>-1.7902699608400366E-2</c:v>
                </c:pt>
                <c:pt idx="77">
                  <c:v>-0.12092492635964995</c:v>
                </c:pt>
                <c:pt idx="78">
                  <c:v>0</c:v>
                </c:pt>
                <c:pt idx="79">
                  <c:v>9.1527652968482115E-2</c:v>
                </c:pt>
                <c:pt idx="80">
                  <c:v>0.71629309346889103</c:v>
                </c:pt>
                <c:pt idx="81">
                  <c:v>4.3210173485715804E-3</c:v>
                </c:pt>
                <c:pt idx="82">
                  <c:v>5.4718257039855833E-2</c:v>
                </c:pt>
                <c:pt idx="83">
                  <c:v>3.8073246626846427E-2</c:v>
                </c:pt>
                <c:pt idx="84">
                  <c:v>-4.8109891636840797E-2</c:v>
                </c:pt>
                <c:pt idx="85">
                  <c:v>0.23433982961689306</c:v>
                </c:pt>
                <c:pt idx="86">
                  <c:v>2.8919173247906865E-2</c:v>
                </c:pt>
                <c:pt idx="87">
                  <c:v>-4.0146260013250196E-2</c:v>
                </c:pt>
                <c:pt idx="88">
                  <c:v>5.6096061569367861E-2</c:v>
                </c:pt>
                <c:pt idx="89">
                  <c:v>-0.14996439396770472</c:v>
                </c:pt>
                <c:pt idx="90">
                  <c:v>-4.4556093125602658E-2</c:v>
                </c:pt>
                <c:pt idx="91">
                  <c:v>-9.017243159973401E-2</c:v>
                </c:pt>
                <c:pt idx="92">
                  <c:v>0.23981114273946763</c:v>
                </c:pt>
                <c:pt idx="93">
                  <c:v>0.20665970295744276</c:v>
                </c:pt>
                <c:pt idx="94">
                  <c:v>-6.3180829952534531E-2</c:v>
                </c:pt>
                <c:pt idx="95">
                  <c:v>1.3057484661232994</c:v>
                </c:pt>
                <c:pt idx="96">
                  <c:v>0.11836857864757207</c:v>
                </c:pt>
                <c:pt idx="97">
                  <c:v>-5.5441851259027258E-2</c:v>
                </c:pt>
                <c:pt idx="98">
                  <c:v>1.2984734178593849E-2</c:v>
                </c:pt>
                <c:pt idx="99">
                  <c:v>-2.4241231035060241E-2</c:v>
                </c:pt>
                <c:pt idx="100">
                  <c:v>-1.7064905451615261E-2</c:v>
                </c:pt>
                <c:pt idx="101">
                  <c:v>-8.6059268478833467E-2</c:v>
                </c:pt>
                <c:pt idx="102">
                  <c:v>2.4821773944297538E-2</c:v>
                </c:pt>
                <c:pt idx="103">
                  <c:v>8.6061622880954508E-2</c:v>
                </c:pt>
                <c:pt idx="104">
                  <c:v>0.29899384218492098</c:v>
                </c:pt>
                <c:pt idx="105">
                  <c:v>0.93916089315989482</c:v>
                </c:pt>
                <c:pt idx="106">
                  <c:v>3.0039343286254395E-2</c:v>
                </c:pt>
                <c:pt idx="107">
                  <c:v>-5.4163266586353389E-3</c:v>
                </c:pt>
                <c:pt idx="108">
                  <c:v>-5.4163266586353389E-3</c:v>
                </c:pt>
                <c:pt idx="109">
                  <c:v>0.19010759071440914</c:v>
                </c:pt>
                <c:pt idx="110">
                  <c:v>2.8241417027854557E-2</c:v>
                </c:pt>
                <c:pt idx="111">
                  <c:v>5.7045338937683682E-2</c:v>
                </c:pt>
                <c:pt idx="112">
                  <c:v>0.25442058875337958</c:v>
                </c:pt>
                <c:pt idx="113">
                  <c:v>0.15638092419896471</c:v>
                </c:pt>
                <c:pt idx="114">
                  <c:v>4.0737834632262965E-2</c:v>
                </c:pt>
                <c:pt idx="115">
                  <c:v>-3.1900375611919371E-2</c:v>
                </c:pt>
                <c:pt idx="116">
                  <c:v>-4.3094919418541829E-2</c:v>
                </c:pt>
                <c:pt idx="117">
                  <c:v>0.29365754249248882</c:v>
                </c:pt>
                <c:pt idx="118">
                  <c:v>-6.8786271376444524E-2</c:v>
                </c:pt>
                <c:pt idx="119">
                  <c:v>-1.4933496675556683E-2</c:v>
                </c:pt>
                <c:pt idx="120">
                  <c:v>-2.7241087089101026E-2</c:v>
                </c:pt>
                <c:pt idx="121">
                  <c:v>-4.9807579413926294E-2</c:v>
                </c:pt>
                <c:pt idx="122">
                  <c:v>-3.5280262910519795</c:v>
                </c:pt>
                <c:pt idx="123">
                  <c:v>-1.5688997503951776E-2</c:v>
                </c:pt>
                <c:pt idx="124">
                  <c:v>4.0551403130336082E-2</c:v>
                </c:pt>
                <c:pt idx="125">
                  <c:v>0.96215468706638951</c:v>
                </c:pt>
                <c:pt idx="126">
                  <c:v>-0.37593640501448888</c:v>
                </c:pt>
                <c:pt idx="127">
                  <c:v>-8.4833139909169561E-2</c:v>
                </c:pt>
                <c:pt idx="128">
                  <c:v>-1.5242543409459011E-2</c:v>
                </c:pt>
                <c:pt idx="129">
                  <c:v>-1.9303531409675747E-2</c:v>
                </c:pt>
                <c:pt idx="130">
                  <c:v>5.7234251086134259E-2</c:v>
                </c:pt>
                <c:pt idx="131">
                  <c:v>5.3727757439063842E-2</c:v>
                </c:pt>
                <c:pt idx="132">
                  <c:v>-5.720262239370056E-2</c:v>
                </c:pt>
                <c:pt idx="133">
                  <c:v>1.3397195795741773E-2</c:v>
                </c:pt>
                <c:pt idx="134">
                  <c:v>1.7466067857386601E-2</c:v>
                </c:pt>
                <c:pt idx="135">
                  <c:v>2.7300412483772272E-2</c:v>
                </c:pt>
                <c:pt idx="136">
                  <c:v>0.18454351073186806</c:v>
                </c:pt>
                <c:pt idx="137">
                  <c:v>-0.19592200832233281</c:v>
                </c:pt>
                <c:pt idx="138">
                  <c:v>0.24558489684783608</c:v>
                </c:pt>
                <c:pt idx="139">
                  <c:v>5.6321748630612241E-2</c:v>
                </c:pt>
                <c:pt idx="140">
                  <c:v>5.6321748630612241E-2</c:v>
                </c:pt>
                <c:pt idx="141">
                  <c:v>-9.1744834409721532E-2</c:v>
                </c:pt>
                <c:pt idx="142">
                  <c:v>-0.13928778293880376</c:v>
                </c:pt>
                <c:pt idx="143">
                  <c:v>-1.0653619187852403E-2</c:v>
                </c:pt>
                <c:pt idx="144">
                  <c:v>-1.0966085898621874E-2</c:v>
                </c:pt>
                <c:pt idx="145">
                  <c:v>-6.9404472801684505E-2</c:v>
                </c:pt>
                <c:pt idx="146">
                  <c:v>-3.366953179859293E-3</c:v>
                </c:pt>
                <c:pt idx="147">
                  <c:v>-0.75454019562710439</c:v>
                </c:pt>
                <c:pt idx="148">
                  <c:v>0.11440801320182745</c:v>
                </c:pt>
                <c:pt idx="149">
                  <c:v>-2.2640730500163115E-3</c:v>
                </c:pt>
                <c:pt idx="150">
                  <c:v>-2.732883284404547E-2</c:v>
                </c:pt>
                <c:pt idx="151">
                  <c:v>-0.3207300021225456</c:v>
                </c:pt>
                <c:pt idx="152">
                  <c:v>-1.386202501552857E-2</c:v>
                </c:pt>
                <c:pt idx="153">
                  <c:v>0.12790752601738076</c:v>
                </c:pt>
                <c:pt idx="154">
                  <c:v>8.2095474637065031E-3</c:v>
                </c:pt>
                <c:pt idx="155">
                  <c:v>6.4444261746513251E-3</c:v>
                </c:pt>
                <c:pt idx="156">
                  <c:v>2.4800373860761935E-2</c:v>
                </c:pt>
                <c:pt idx="157">
                  <c:v>-5.5527538472430246E-3</c:v>
                </c:pt>
                <c:pt idx="158">
                  <c:v>-2.3923099785952199E-2</c:v>
                </c:pt>
                <c:pt idx="159">
                  <c:v>0.14902080133239581</c:v>
                </c:pt>
                <c:pt idx="160">
                  <c:v>0.14777145930695212</c:v>
                </c:pt>
                <c:pt idx="161">
                  <c:v>0.15869981548348483</c:v>
                </c:pt>
                <c:pt idx="162">
                  <c:v>1.5484112489946054E-2</c:v>
                </c:pt>
                <c:pt idx="163">
                  <c:v>-2.0059624885828603E-2</c:v>
                </c:pt>
                <c:pt idx="164">
                  <c:v>-8.6159193809723422E-2</c:v>
                </c:pt>
                <c:pt idx="165">
                  <c:v>2.4336916389072526E-3</c:v>
                </c:pt>
                <c:pt idx="166">
                  <c:v>2.4336916389072526E-3</c:v>
                </c:pt>
                <c:pt idx="167">
                  <c:v>-0.2240343846536022</c:v>
                </c:pt>
                <c:pt idx="168">
                  <c:v>0.22933092362104757</c:v>
                </c:pt>
                <c:pt idx="169">
                  <c:v>0.21744420006128509</c:v>
                </c:pt>
                <c:pt idx="170">
                  <c:v>0.9471497863352023</c:v>
                </c:pt>
                <c:pt idx="171">
                  <c:v>-1.7278928105088732E-2</c:v>
                </c:pt>
                <c:pt idx="172">
                  <c:v>-2.0486792537983033E-2</c:v>
                </c:pt>
                <c:pt idx="173">
                  <c:v>3.6691632530897592E-3</c:v>
                </c:pt>
                <c:pt idx="174">
                  <c:v>-2.6194864229115402E-2</c:v>
                </c:pt>
                <c:pt idx="175">
                  <c:v>0.13614021412270655</c:v>
                </c:pt>
                <c:pt idx="176">
                  <c:v>2.144701444933152E-2</c:v>
                </c:pt>
                <c:pt idx="177">
                  <c:v>9.274650202979089E-3</c:v>
                </c:pt>
                <c:pt idx="178">
                  <c:v>0.15749272859426</c:v>
                </c:pt>
                <c:pt idx="179">
                  <c:v>-3.932774549258433E-3</c:v>
                </c:pt>
                <c:pt idx="180">
                  <c:v>4.8433981850754121E-2</c:v>
                </c:pt>
                <c:pt idx="181">
                  <c:v>0.19528870226600475</c:v>
                </c:pt>
                <c:pt idx="182">
                  <c:v>1.979534937782329E-2</c:v>
                </c:pt>
                <c:pt idx="183">
                  <c:v>-1.7411671207733712E-2</c:v>
                </c:pt>
                <c:pt idx="184">
                  <c:v>0.33438686284257735</c:v>
                </c:pt>
                <c:pt idx="185">
                  <c:v>3.8823038382069443E-2</c:v>
                </c:pt>
                <c:pt idx="186">
                  <c:v>-8.5661832155683904E-2</c:v>
                </c:pt>
                <c:pt idx="187">
                  <c:v>1.7736529356793304E-2</c:v>
                </c:pt>
                <c:pt idx="188">
                  <c:v>-0.66249837557146685</c:v>
                </c:pt>
                <c:pt idx="189">
                  <c:v>-0.58775649416548637</c:v>
                </c:pt>
                <c:pt idx="190">
                  <c:v>0.12004509030518712</c:v>
                </c:pt>
                <c:pt idx="191">
                  <c:v>-3.044768103985206E-2</c:v>
                </c:pt>
                <c:pt idx="192">
                  <c:v>-2.7480997660838013E-2</c:v>
                </c:pt>
                <c:pt idx="193">
                  <c:v>-1.0053569317070264E-2</c:v>
                </c:pt>
                <c:pt idx="194">
                  <c:v>0.33787791290932845</c:v>
                </c:pt>
                <c:pt idx="195">
                  <c:v>-7.375881803063462E-3</c:v>
                </c:pt>
                <c:pt idx="196">
                  <c:v>7.7561350352469242E-3</c:v>
                </c:pt>
                <c:pt idx="197">
                  <c:v>2.4125913820202238E-2</c:v>
                </c:pt>
                <c:pt idx="198">
                  <c:v>-0.12010726599206444</c:v>
                </c:pt>
                <c:pt idx="199">
                  <c:v>8.5721779286465905E-3</c:v>
                </c:pt>
                <c:pt idx="200">
                  <c:v>8.5721779286465905E-3</c:v>
                </c:pt>
                <c:pt idx="201">
                  <c:v>5.5786413776425361E-2</c:v>
                </c:pt>
                <c:pt idx="202">
                  <c:v>5.5786413776425361E-2</c:v>
                </c:pt>
                <c:pt idx="203">
                  <c:v>8.5721779286465905E-3</c:v>
                </c:pt>
                <c:pt idx="204">
                  <c:v>1.1031283564179197</c:v>
                </c:pt>
                <c:pt idx="205">
                  <c:v>0.97983042128293973</c:v>
                </c:pt>
                <c:pt idx="206">
                  <c:v>1.2800372034112056E-3</c:v>
                </c:pt>
                <c:pt idx="207">
                  <c:v>2.8415486246820141E-2</c:v>
                </c:pt>
                <c:pt idx="208">
                  <c:v>9.7855024146882227E-3</c:v>
                </c:pt>
                <c:pt idx="209">
                  <c:v>0.17760255562748645</c:v>
                </c:pt>
                <c:pt idx="210">
                  <c:v>0.1812228447189603</c:v>
                </c:pt>
                <c:pt idx="211">
                  <c:v>-4.4882601001833028E-2</c:v>
                </c:pt>
                <c:pt idx="212">
                  <c:v>-4.8597949637370673E-3</c:v>
                </c:pt>
                <c:pt idx="213">
                  <c:v>-2.2419208155523136E-2</c:v>
                </c:pt>
                <c:pt idx="214">
                  <c:v>5.3640888742202434E-3</c:v>
                </c:pt>
                <c:pt idx="215">
                  <c:v>-1.3016291832535812E-2</c:v>
                </c:pt>
                <c:pt idx="216">
                  <c:v>-9.1815904392692882E-2</c:v>
                </c:pt>
                <c:pt idx="217">
                  <c:v>0.18739734265098096</c:v>
                </c:pt>
                <c:pt idx="218">
                  <c:v>0.18739734265098096</c:v>
                </c:pt>
                <c:pt idx="219">
                  <c:v>0.18739734265098096</c:v>
                </c:pt>
                <c:pt idx="220">
                  <c:v>0.28656250737684869</c:v>
                </c:pt>
                <c:pt idx="221">
                  <c:v>0.28552472499607723</c:v>
                </c:pt>
                <c:pt idx="222">
                  <c:v>0.28458229278467273</c:v>
                </c:pt>
                <c:pt idx="223">
                  <c:v>-5.9023780356157927E-2</c:v>
                </c:pt>
                <c:pt idx="224">
                  <c:v>5.7429785683587352E-3</c:v>
                </c:pt>
                <c:pt idx="225">
                  <c:v>-4.0506900009859514E-2</c:v>
                </c:pt>
                <c:pt idx="226">
                  <c:v>-1.0701504524179077E-2</c:v>
                </c:pt>
                <c:pt idx="227">
                  <c:v>1.4824812761931711E-3</c:v>
                </c:pt>
                <c:pt idx="228">
                  <c:v>5.497769912852256E-3</c:v>
                </c:pt>
                <c:pt idx="229">
                  <c:v>1.4824812761931711E-3</c:v>
                </c:pt>
                <c:pt idx="230">
                  <c:v>0.16950643837539447</c:v>
                </c:pt>
                <c:pt idx="231">
                  <c:v>-8.1388305051171145E-2</c:v>
                </c:pt>
                <c:pt idx="232">
                  <c:v>-5.1795228250301993E-3</c:v>
                </c:pt>
                <c:pt idx="233">
                  <c:v>8.1502571663570958E-3</c:v>
                </c:pt>
                <c:pt idx="234">
                  <c:v>-3.1623853269221999E-2</c:v>
                </c:pt>
                <c:pt idx="235">
                  <c:v>-5.9326884020180472E-2</c:v>
                </c:pt>
                <c:pt idx="236">
                  <c:v>-5.9326884020180472E-2</c:v>
                </c:pt>
                <c:pt idx="237">
                  <c:v>-0.73056331007864661</c:v>
                </c:pt>
                <c:pt idx="238">
                  <c:v>-0.73037698795097938</c:v>
                </c:pt>
                <c:pt idx="239">
                  <c:v>-2.5671088559478104E-2</c:v>
                </c:pt>
                <c:pt idx="240">
                  <c:v>3.7001468697895806E-2</c:v>
                </c:pt>
                <c:pt idx="241">
                  <c:v>-6.6037869977421428E-3</c:v>
                </c:pt>
                <c:pt idx="242">
                  <c:v>0.15463164601170767</c:v>
                </c:pt>
                <c:pt idx="243">
                  <c:v>-2.1392064921301808E-2</c:v>
                </c:pt>
                <c:pt idx="244">
                  <c:v>-9.3461922152993059E-3</c:v>
                </c:pt>
                <c:pt idx="245">
                  <c:v>-4.3222090644238417E-3</c:v>
                </c:pt>
                <c:pt idx="246">
                  <c:v>-3.7415599940262209E-2</c:v>
                </c:pt>
                <c:pt idx="247">
                  <c:v>-4.7050981777465473E-2</c:v>
                </c:pt>
                <c:pt idx="248">
                  <c:v>0.21729920000684877</c:v>
                </c:pt>
                <c:pt idx="249">
                  <c:v>0.68076402341272102</c:v>
                </c:pt>
                <c:pt idx="250">
                  <c:v>0.24104080124102717</c:v>
                </c:pt>
                <c:pt idx="251">
                  <c:v>0.23876526548480639</c:v>
                </c:pt>
                <c:pt idx="252">
                  <c:v>0.23876526548480639</c:v>
                </c:pt>
                <c:pt idx="253">
                  <c:v>0.2394364937659654</c:v>
                </c:pt>
                <c:pt idx="254">
                  <c:v>0.23721725185110901</c:v>
                </c:pt>
                <c:pt idx="255">
                  <c:v>1.5333619367334248E-3</c:v>
                </c:pt>
                <c:pt idx="256">
                  <c:v>-1.3987773374810691E-2</c:v>
                </c:pt>
                <c:pt idx="257">
                  <c:v>-9.167884591013982E-3</c:v>
                </c:pt>
                <c:pt idx="258">
                  <c:v>0.1775792538358083</c:v>
                </c:pt>
                <c:pt idx="259">
                  <c:v>0.22112868877329289</c:v>
                </c:pt>
                <c:pt idx="260">
                  <c:v>1.3744992308015905E-3</c:v>
                </c:pt>
                <c:pt idx="261">
                  <c:v>-0.40222017256017983</c:v>
                </c:pt>
                <c:pt idx="262">
                  <c:v>9.0872005141186499E-2</c:v>
                </c:pt>
                <c:pt idx="263">
                  <c:v>-8.187346557550922E-3</c:v>
                </c:pt>
                <c:pt idx="264">
                  <c:v>3.787889058511601E-3</c:v>
                </c:pt>
                <c:pt idx="265">
                  <c:v>1.9623648817133016E-3</c:v>
                </c:pt>
                <c:pt idx="266">
                  <c:v>5.5343275931118352E-3</c:v>
                </c:pt>
                <c:pt idx="267">
                  <c:v>-4.3239923355041107E-2</c:v>
                </c:pt>
                <c:pt idx="268">
                  <c:v>0.22803456510941991</c:v>
                </c:pt>
                <c:pt idx="269">
                  <c:v>-1.6656288709919542E-2</c:v>
                </c:pt>
                <c:pt idx="270">
                  <c:v>6.1028260932669562E-4</c:v>
                </c:pt>
                <c:pt idx="271">
                  <c:v>4.0094804791236845E-2</c:v>
                </c:pt>
                <c:pt idx="272">
                  <c:v>0.14931015057568436</c:v>
                </c:pt>
                <c:pt idx="273">
                  <c:v>0.14931015057568436</c:v>
                </c:pt>
                <c:pt idx="274">
                  <c:v>0.39049678028575058</c:v>
                </c:pt>
                <c:pt idx="275">
                  <c:v>5.5806246121969917E-2</c:v>
                </c:pt>
                <c:pt idx="276">
                  <c:v>0.18012170532159391</c:v>
                </c:pt>
                <c:pt idx="277">
                  <c:v>4.1936272507591836E-4</c:v>
                </c:pt>
                <c:pt idx="278">
                  <c:v>-7.720275005999754E-3</c:v>
                </c:pt>
                <c:pt idx="279">
                  <c:v>3.4549323049655428E-3</c:v>
                </c:pt>
                <c:pt idx="280">
                  <c:v>-1.4767248588388618E-2</c:v>
                </c:pt>
                <c:pt idx="281">
                  <c:v>0.28450771659860313</c:v>
                </c:pt>
                <c:pt idx="282">
                  <c:v>0.27612130711993066</c:v>
                </c:pt>
                <c:pt idx="283">
                  <c:v>-0.12050055200070439</c:v>
                </c:pt>
                <c:pt idx="284">
                  <c:v>0.70630738966332773</c:v>
                </c:pt>
                <c:pt idx="285">
                  <c:v>0.78488946441540919</c:v>
                </c:pt>
                <c:pt idx="286">
                  <c:v>-1.674294142187081E-2</c:v>
                </c:pt>
                <c:pt idx="287">
                  <c:v>2.45276806999294E-3</c:v>
                </c:pt>
                <c:pt idx="288">
                  <c:v>3.0851367427387694E-3</c:v>
                </c:pt>
                <c:pt idx="289">
                  <c:v>-1.8389193415374126E-2</c:v>
                </c:pt>
                <c:pt idx="290">
                  <c:v>-4.1005662269835196E-3</c:v>
                </c:pt>
                <c:pt idx="291">
                  <c:v>7.8891787552321166E-2</c:v>
                </c:pt>
                <c:pt idx="292">
                  <c:v>-3.191404120177517E-2</c:v>
                </c:pt>
                <c:pt idx="293">
                  <c:v>0.18226692617641008</c:v>
                </c:pt>
                <c:pt idx="294">
                  <c:v>-1.293203054643719E-2</c:v>
                </c:pt>
                <c:pt idx="295">
                  <c:v>4.7687559281368655E-3</c:v>
                </c:pt>
                <c:pt idx="296">
                  <c:v>1.5746315216378391E-2</c:v>
                </c:pt>
                <c:pt idx="297">
                  <c:v>-0.39528955236194019</c:v>
                </c:pt>
                <c:pt idx="298">
                  <c:v>0.12629199250616388</c:v>
                </c:pt>
                <c:pt idx="299">
                  <c:v>0.19608819238593991</c:v>
                </c:pt>
                <c:pt idx="300">
                  <c:v>1.8834835101302801E-3</c:v>
                </c:pt>
                <c:pt idx="301">
                  <c:v>-2.6400433865219771E-3</c:v>
                </c:pt>
                <c:pt idx="302">
                  <c:v>4.0135795911498484E-3</c:v>
                </c:pt>
                <c:pt idx="303">
                  <c:v>9.8473265174698656E-4</c:v>
                </c:pt>
                <c:pt idx="304">
                  <c:v>5.1412041437435309E-3</c:v>
                </c:pt>
                <c:pt idx="305">
                  <c:v>-8.350853370195806E-4</c:v>
                </c:pt>
                <c:pt idx="306">
                  <c:v>-9.0013534090185116E-2</c:v>
                </c:pt>
                <c:pt idx="307">
                  <c:v>0.13359817424037085</c:v>
                </c:pt>
                <c:pt idx="308">
                  <c:v>0.13359817424037085</c:v>
                </c:pt>
                <c:pt idx="309">
                  <c:v>0.13359817424037085</c:v>
                </c:pt>
                <c:pt idx="310">
                  <c:v>0.13359817424037085</c:v>
                </c:pt>
                <c:pt idx="311">
                  <c:v>-4.7183856906878822E-3</c:v>
                </c:pt>
                <c:pt idx="312">
                  <c:v>-1.5576685840323781E-3</c:v>
                </c:pt>
                <c:pt idx="313">
                  <c:v>8.2415962964020803E-3</c:v>
                </c:pt>
                <c:pt idx="314">
                  <c:v>3.7951766353535544E-3</c:v>
                </c:pt>
                <c:pt idx="315">
                  <c:v>9.2386777467930743E-3</c:v>
                </c:pt>
                <c:pt idx="316">
                  <c:v>-3.7893721283628794E-3</c:v>
                </c:pt>
                <c:pt idx="317">
                  <c:v>-1.0024118791708119E-2</c:v>
                </c:pt>
                <c:pt idx="318">
                  <c:v>-7.6736572865535695E-3</c:v>
                </c:pt>
                <c:pt idx="319">
                  <c:v>-8.9360550269080056E-4</c:v>
                </c:pt>
                <c:pt idx="320">
                  <c:v>4.3468797001918339E-3</c:v>
                </c:pt>
                <c:pt idx="321">
                  <c:v>4.2643622325863736E-3</c:v>
                </c:pt>
                <c:pt idx="322">
                  <c:v>-8.7719881166659457E-3</c:v>
                </c:pt>
                <c:pt idx="323">
                  <c:v>-6.4842435640856302E-2</c:v>
                </c:pt>
                <c:pt idx="324">
                  <c:v>4.8636361148172392E-3</c:v>
                </c:pt>
                <c:pt idx="325">
                  <c:v>-2.2010837613982811E-4</c:v>
                </c:pt>
                <c:pt idx="326">
                  <c:v>-8.1708324297673669E-3</c:v>
                </c:pt>
                <c:pt idx="327">
                  <c:v>-4.0682420992565471E-3</c:v>
                </c:pt>
                <c:pt idx="328">
                  <c:v>-8.1379677737653206E-4</c:v>
                </c:pt>
                <c:pt idx="329">
                  <c:v>-5.9077021373792017E-3</c:v>
                </c:pt>
                <c:pt idx="330">
                  <c:v>-8.1708324297673669E-3</c:v>
                </c:pt>
                <c:pt idx="331">
                  <c:v>-1.1775656739356455E-2</c:v>
                </c:pt>
                <c:pt idx="332">
                  <c:v>-2.2010837613982811E-4</c:v>
                </c:pt>
                <c:pt idx="333">
                  <c:v>0.12401387624115305</c:v>
                </c:pt>
                <c:pt idx="334">
                  <c:v>0.47898239038406287</c:v>
                </c:pt>
                <c:pt idx="335">
                  <c:v>5.1714260446199672E-3</c:v>
                </c:pt>
                <c:pt idx="336">
                  <c:v>3.7080493392151917E-3</c:v>
                </c:pt>
                <c:pt idx="337">
                  <c:v>8.4749164772079284E-3</c:v>
                </c:pt>
                <c:pt idx="338">
                  <c:v>1.0169218344331937E-2</c:v>
                </c:pt>
                <c:pt idx="339">
                  <c:v>1.4415622661881555E-3</c:v>
                </c:pt>
                <c:pt idx="340">
                  <c:v>9.5107961463453447E-2</c:v>
                </c:pt>
                <c:pt idx="341">
                  <c:v>-0.35275160192686827</c:v>
                </c:pt>
                <c:pt idx="342">
                  <c:v>-1.8034073993863333</c:v>
                </c:pt>
                <c:pt idx="343">
                  <c:v>0.35360175010696365</c:v>
                </c:pt>
                <c:pt idx="344">
                  <c:v>-1.8034073993863333</c:v>
                </c:pt>
                <c:pt idx="345">
                  <c:v>0.7193449432175365</c:v>
                </c:pt>
                <c:pt idx="346">
                  <c:v>-1.7321548332967505</c:v>
                </c:pt>
                <c:pt idx="347">
                  <c:v>-1.9261593846566056</c:v>
                </c:pt>
                <c:pt idx="348">
                  <c:v>-1.1628834668057981</c:v>
                </c:pt>
                <c:pt idx="349">
                  <c:v>3.3802822364564671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</c:numCache>
            </c:numRef>
          </c:xVal>
          <c:yVal>
            <c:numRef>
              <c:f>volcano!$C$39:$MY$39</c:f>
              <c:numCache>
                <c:formatCode>General</c:formatCode>
                <c:ptCount val="361"/>
                <c:pt idx="0">
                  <c:v>2.9894433579102E-2</c:v>
                </c:pt>
                <c:pt idx="1">
                  <c:v>0.114781914104242</c:v>
                </c:pt>
                <c:pt idx="2">
                  <c:v>0.117208871437469</c:v>
                </c:pt>
                <c:pt idx="3">
                  <c:v>0.125</c:v>
                </c:pt>
                <c:pt idx="4">
                  <c:v>0.13508384089254799</c:v>
                </c:pt>
                <c:pt idx="5">
                  <c:v>0.146088948040415</c:v>
                </c:pt>
                <c:pt idx="6">
                  <c:v>0.16178747180674699</c:v>
                </c:pt>
                <c:pt idx="7">
                  <c:v>0.196854552554214</c:v>
                </c:pt>
                <c:pt idx="8">
                  <c:v>0.196854552554214</c:v>
                </c:pt>
                <c:pt idx="9">
                  <c:v>0.216296135426091</c:v>
                </c:pt>
                <c:pt idx="10">
                  <c:v>0.23705031063764201</c:v>
                </c:pt>
                <c:pt idx="11">
                  <c:v>0.23705031063764201</c:v>
                </c:pt>
                <c:pt idx="12">
                  <c:v>0.23705031063764201</c:v>
                </c:pt>
                <c:pt idx="13">
                  <c:v>0.242446830096014</c:v>
                </c:pt>
                <c:pt idx="14">
                  <c:v>0.24792719178185499</c:v>
                </c:pt>
                <c:pt idx="15">
                  <c:v>0.253491679095532</c:v>
                </c:pt>
                <c:pt idx="16">
                  <c:v>0.253491679095532</c:v>
                </c:pt>
                <c:pt idx="17">
                  <c:v>0.26487403590545</c:v>
                </c:pt>
                <c:pt idx="18">
                  <c:v>0.26487403590545</c:v>
                </c:pt>
                <c:pt idx="19">
                  <c:v>0.26487403590545</c:v>
                </c:pt>
                <c:pt idx="20">
                  <c:v>0.28258411218485002</c:v>
                </c:pt>
                <c:pt idx="21">
                  <c:v>0.287780509635922</c:v>
                </c:pt>
                <c:pt idx="22">
                  <c:v>0.30106151267864301</c:v>
                </c:pt>
                <c:pt idx="23">
                  <c:v>0.30126953125</c:v>
                </c:pt>
                <c:pt idx="24">
                  <c:v>0.30739154516231798</c:v>
                </c:pt>
                <c:pt idx="25">
                  <c:v>0.30881985998712502</c:v>
                </c:pt>
                <c:pt idx="26">
                  <c:v>0.30881985998712502</c:v>
                </c:pt>
                <c:pt idx="27">
                  <c:v>0.32030806105103699</c:v>
                </c:pt>
                <c:pt idx="28">
                  <c:v>0.32594977796543401</c:v>
                </c:pt>
                <c:pt idx="29">
                  <c:v>0.32689447529082799</c:v>
                </c:pt>
                <c:pt idx="30">
                  <c:v>0.32689447529082799</c:v>
                </c:pt>
                <c:pt idx="31">
                  <c:v>0.32689447529082799</c:v>
                </c:pt>
                <c:pt idx="32">
                  <c:v>0.33356623058170998</c:v>
                </c:pt>
                <c:pt idx="33">
                  <c:v>0.33356623058170998</c:v>
                </c:pt>
                <c:pt idx="34">
                  <c:v>0.34716529149409298</c:v>
                </c:pt>
                <c:pt idx="35">
                  <c:v>0.34716529149409298</c:v>
                </c:pt>
                <c:pt idx="36">
                  <c:v>0.34716529149409298</c:v>
                </c:pt>
                <c:pt idx="37">
                  <c:v>0.34716529149409298</c:v>
                </c:pt>
                <c:pt idx="38">
                  <c:v>0.34983686637133399</c:v>
                </c:pt>
                <c:pt idx="39">
                  <c:v>0.36110398778146202</c:v>
                </c:pt>
                <c:pt idx="40">
                  <c:v>0.36110398778146202</c:v>
                </c:pt>
                <c:pt idx="41">
                  <c:v>0.36110398778146202</c:v>
                </c:pt>
                <c:pt idx="42">
                  <c:v>0.36820016943056499</c:v>
                </c:pt>
                <c:pt idx="43">
                  <c:v>0.36820016943056499</c:v>
                </c:pt>
                <c:pt idx="44">
                  <c:v>0.37538056055927899</c:v>
                </c:pt>
                <c:pt idx="45">
                  <c:v>0.38264486135085501</c:v>
                </c:pt>
                <c:pt idx="46">
                  <c:v>0.38999274001616901</c:v>
                </c:pt>
                <c:pt idx="47">
                  <c:v>0.38999274001616901</c:v>
                </c:pt>
                <c:pt idx="48">
                  <c:v>0.38999274001616901</c:v>
                </c:pt>
                <c:pt idx="49">
                  <c:v>0.395462036132812</c:v>
                </c:pt>
                <c:pt idx="50">
                  <c:v>0.40493773964954</c:v>
                </c:pt>
                <c:pt idx="51">
                  <c:v>0.41253403362497898</c:v>
                </c:pt>
                <c:pt idx="52">
                  <c:v>0.42021225081225599</c:v>
                </c:pt>
                <c:pt idx="53">
                  <c:v>0.42021225081225599</c:v>
                </c:pt>
                <c:pt idx="54">
                  <c:v>0.42112598009407498</c:v>
                </c:pt>
                <c:pt idx="55">
                  <c:v>0.427971895282099</c:v>
                </c:pt>
                <c:pt idx="56">
                  <c:v>0.427971895282099</c:v>
                </c:pt>
                <c:pt idx="57">
                  <c:v>0.43581243839253098</c:v>
                </c:pt>
                <c:pt idx="58">
                  <c:v>0.43581243839253098</c:v>
                </c:pt>
                <c:pt idx="59">
                  <c:v>0.43581243839253098</c:v>
                </c:pt>
                <c:pt idx="60">
                  <c:v>0.43581243839253098</c:v>
                </c:pt>
                <c:pt idx="61">
                  <c:v>0.43581243839253098</c:v>
                </c:pt>
                <c:pt idx="62">
                  <c:v>0.443733318028535</c:v>
                </c:pt>
                <c:pt idx="63">
                  <c:v>0.45173393898585301</c:v>
                </c:pt>
                <c:pt idx="64">
                  <c:v>0.45981367328386102</c:v>
                </c:pt>
                <c:pt idx="65">
                  <c:v>0.45981367328386102</c:v>
                </c:pt>
                <c:pt idx="66">
                  <c:v>0.46797185945615599</c:v>
                </c:pt>
                <c:pt idx="67">
                  <c:v>0.47620780297620502</c:v>
                </c:pt>
                <c:pt idx="68">
                  <c:v>0.47620780297620502</c:v>
                </c:pt>
                <c:pt idx="69">
                  <c:v>0.47620780297620502</c:v>
                </c:pt>
                <c:pt idx="70">
                  <c:v>0.47758848697412798</c:v>
                </c:pt>
                <c:pt idx="71">
                  <c:v>0.48088123399065802</c:v>
                </c:pt>
                <c:pt idx="72">
                  <c:v>0.48452077669571703</c:v>
                </c:pt>
                <c:pt idx="73">
                  <c:v>0.49291002014433599</c:v>
                </c:pt>
                <c:pt idx="74">
                  <c:v>0.49291002014433599</c:v>
                </c:pt>
                <c:pt idx="75">
                  <c:v>0.49291002014433599</c:v>
                </c:pt>
                <c:pt idx="76">
                  <c:v>0.49291002014433599</c:v>
                </c:pt>
                <c:pt idx="77">
                  <c:v>0.49291002014433599</c:v>
                </c:pt>
                <c:pt idx="78">
                  <c:v>0.5</c:v>
                </c:pt>
                <c:pt idx="79">
                  <c:v>0.50137474007351601</c:v>
                </c:pt>
                <c:pt idx="80">
                  <c:v>0.5015869140625</c:v>
                </c:pt>
                <c:pt idx="81">
                  <c:v>0.50427684560418096</c:v>
                </c:pt>
                <c:pt idx="82">
                  <c:v>0.50991411092400096</c:v>
                </c:pt>
                <c:pt idx="83">
                  <c:v>0.51852727420009603</c:v>
                </c:pt>
                <c:pt idx="84">
                  <c:v>0.51852727420009603</c:v>
                </c:pt>
                <c:pt idx="85">
                  <c:v>0.52721333910085399</c:v>
                </c:pt>
                <c:pt idx="86">
                  <c:v>0.52721333910085399</c:v>
                </c:pt>
                <c:pt idx="87">
                  <c:v>0.52721333910085399</c:v>
                </c:pt>
                <c:pt idx="88">
                  <c:v>0.52721333910085399</c:v>
                </c:pt>
                <c:pt idx="89">
                  <c:v>0.52721333910085399</c:v>
                </c:pt>
                <c:pt idx="90">
                  <c:v>0.535971383040305</c:v>
                </c:pt>
                <c:pt idx="91">
                  <c:v>0.535971383040305</c:v>
                </c:pt>
                <c:pt idx="92">
                  <c:v>0.535971383040305</c:v>
                </c:pt>
                <c:pt idx="93">
                  <c:v>0.535971383040305</c:v>
                </c:pt>
                <c:pt idx="94">
                  <c:v>0.54480045110722097</c:v>
                </c:pt>
                <c:pt idx="95">
                  <c:v>0.550872802734375</c:v>
                </c:pt>
                <c:pt idx="96">
                  <c:v>0.55369955674359495</c:v>
                </c:pt>
                <c:pt idx="97">
                  <c:v>0.55369955674359495</c:v>
                </c:pt>
                <c:pt idx="98">
                  <c:v>0.55369955674359495</c:v>
                </c:pt>
                <c:pt idx="99">
                  <c:v>0.56266768233217601</c:v>
                </c:pt>
                <c:pt idx="100">
                  <c:v>0.57170377875627298</c:v>
                </c:pt>
                <c:pt idx="101">
                  <c:v>0.57170377875627298</c:v>
                </c:pt>
                <c:pt idx="102">
                  <c:v>0.57170377875627298</c:v>
                </c:pt>
                <c:pt idx="103">
                  <c:v>0.57170377875627298</c:v>
                </c:pt>
                <c:pt idx="104">
                  <c:v>0.57591034767028804</c:v>
                </c:pt>
                <c:pt idx="105">
                  <c:v>0.58033800125122104</c:v>
                </c:pt>
                <c:pt idx="106">
                  <c:v>0.58080676610734405</c:v>
                </c:pt>
                <c:pt idx="107">
                  <c:v>0.58080676610734405</c:v>
                </c:pt>
                <c:pt idx="108">
                  <c:v>0.58080676610734405</c:v>
                </c:pt>
                <c:pt idx="109">
                  <c:v>0.58080676610734405</c:v>
                </c:pt>
                <c:pt idx="110">
                  <c:v>0.58558773735421699</c:v>
                </c:pt>
                <c:pt idx="111">
                  <c:v>0.58558773735421699</c:v>
                </c:pt>
                <c:pt idx="112">
                  <c:v>0.58597512217238501</c:v>
                </c:pt>
                <c:pt idx="113">
                  <c:v>0.59200946238706798</c:v>
                </c:pt>
                <c:pt idx="114">
                  <c:v>0.59920894308561401</c:v>
                </c:pt>
                <c:pt idx="115">
                  <c:v>0.59920894308561401</c:v>
                </c:pt>
                <c:pt idx="116">
                  <c:v>0.60850582197599601</c:v>
                </c:pt>
                <c:pt idx="117">
                  <c:v>0.614254630796495</c:v>
                </c:pt>
                <c:pt idx="118">
                  <c:v>0.61786497189677902</c:v>
                </c:pt>
                <c:pt idx="119">
                  <c:v>0.61786497189677902</c:v>
                </c:pt>
                <c:pt idx="120">
                  <c:v>0.61786497189677902</c:v>
                </c:pt>
                <c:pt idx="121">
                  <c:v>0.61786497189677902</c:v>
                </c:pt>
                <c:pt idx="122">
                  <c:v>0.625</c:v>
                </c:pt>
                <c:pt idx="123">
                  <c:v>0.63676514252983896</c:v>
                </c:pt>
                <c:pt idx="124">
                  <c:v>0.63676514252983896</c:v>
                </c:pt>
                <c:pt idx="125">
                  <c:v>0.638671875</c:v>
                </c:pt>
                <c:pt idx="126">
                  <c:v>0.640625</c:v>
                </c:pt>
                <c:pt idx="127">
                  <c:v>0.64082540385425102</c:v>
                </c:pt>
                <c:pt idx="128">
                  <c:v>0.646303621848347</c:v>
                </c:pt>
                <c:pt idx="129">
                  <c:v>0.646303621848347</c:v>
                </c:pt>
                <c:pt idx="130">
                  <c:v>0.646303621848347</c:v>
                </c:pt>
                <c:pt idx="131">
                  <c:v>0.646303621848347</c:v>
                </c:pt>
                <c:pt idx="132">
                  <c:v>0.65589928992812896</c:v>
                </c:pt>
                <c:pt idx="133">
                  <c:v>0.65589928992812896</c:v>
                </c:pt>
                <c:pt idx="134">
                  <c:v>0.65589928992812896</c:v>
                </c:pt>
                <c:pt idx="135">
                  <c:v>0.65589928992812896</c:v>
                </c:pt>
                <c:pt idx="136">
                  <c:v>0.65589928992812896</c:v>
                </c:pt>
                <c:pt idx="137">
                  <c:v>0.66358078736811899</c:v>
                </c:pt>
                <c:pt idx="138">
                  <c:v>0.66366390968687505</c:v>
                </c:pt>
                <c:pt idx="139">
                  <c:v>0.66366390968687505</c:v>
                </c:pt>
                <c:pt idx="140">
                  <c:v>0.66366390968687505</c:v>
                </c:pt>
                <c:pt idx="141">
                  <c:v>0.66555080741454697</c:v>
                </c:pt>
                <c:pt idx="142">
                  <c:v>0.67525680888320505</c:v>
                </c:pt>
                <c:pt idx="143">
                  <c:v>0.67525680888320505</c:v>
                </c:pt>
                <c:pt idx="144">
                  <c:v>0.67525680888320505</c:v>
                </c:pt>
                <c:pt idx="145">
                  <c:v>0.685015902603482</c:v>
                </c:pt>
                <c:pt idx="146">
                  <c:v>0.685015902603482</c:v>
                </c:pt>
                <c:pt idx="147">
                  <c:v>0.68687915802001998</c:v>
                </c:pt>
                <c:pt idx="148">
                  <c:v>0.70426083584243304</c:v>
                </c:pt>
                <c:pt idx="149">
                  <c:v>0.704687674307934</c:v>
                </c:pt>
                <c:pt idx="150">
                  <c:v>0.704687674307934</c:v>
                </c:pt>
                <c:pt idx="151">
                  <c:v>0.71454557252582196</c:v>
                </c:pt>
                <c:pt idx="152">
                  <c:v>0.71459744498679401</c:v>
                </c:pt>
                <c:pt idx="153">
                  <c:v>0.71459744498679401</c:v>
                </c:pt>
                <c:pt idx="154">
                  <c:v>0.72455449418885098</c:v>
                </c:pt>
                <c:pt idx="155">
                  <c:v>0.72455449418885098</c:v>
                </c:pt>
                <c:pt idx="156">
                  <c:v>0.73455731006288305</c:v>
                </c:pt>
                <c:pt idx="157">
                  <c:v>0.73455731006288305</c:v>
                </c:pt>
                <c:pt idx="158">
                  <c:v>0.73455731006288305</c:v>
                </c:pt>
                <c:pt idx="159">
                  <c:v>0.73455731006288305</c:v>
                </c:pt>
                <c:pt idx="160">
                  <c:v>0.74015664088074096</c:v>
                </c:pt>
                <c:pt idx="161">
                  <c:v>0.7421875</c:v>
                </c:pt>
                <c:pt idx="162">
                  <c:v>0.74460435817854898</c:v>
                </c:pt>
                <c:pt idx="163">
                  <c:v>0.75469408260505599</c:v>
                </c:pt>
                <c:pt idx="164">
                  <c:v>0.75469408260505599</c:v>
                </c:pt>
                <c:pt idx="165">
                  <c:v>0.75469408260505599</c:v>
                </c:pt>
                <c:pt idx="166">
                  <c:v>0.75469408260505599</c:v>
                </c:pt>
                <c:pt idx="167">
                  <c:v>0.75616645812988303</c:v>
                </c:pt>
                <c:pt idx="168">
                  <c:v>0.75928783416748002</c:v>
                </c:pt>
                <c:pt idx="169">
                  <c:v>0.75928783416748002</c:v>
                </c:pt>
                <c:pt idx="170">
                  <c:v>0.76153564453125</c:v>
                </c:pt>
                <c:pt idx="171">
                  <c:v>0.76482490702255701</c:v>
                </c:pt>
                <c:pt idx="172">
                  <c:v>0.76482490702255701</c:v>
                </c:pt>
                <c:pt idx="173">
                  <c:v>0.76482490702255701</c:v>
                </c:pt>
                <c:pt idx="174">
                  <c:v>0.76482490702255701</c:v>
                </c:pt>
                <c:pt idx="175">
                  <c:v>0.76482490702255701</c:v>
                </c:pt>
                <c:pt idx="176">
                  <c:v>0.77431966774747696</c:v>
                </c:pt>
                <c:pt idx="177">
                  <c:v>0.77499523462029196</c:v>
                </c:pt>
                <c:pt idx="178">
                  <c:v>0.77499523462029196</c:v>
                </c:pt>
                <c:pt idx="179">
                  <c:v>0.77499523462029196</c:v>
                </c:pt>
                <c:pt idx="180">
                  <c:v>0.78520344924800201</c:v>
                </c:pt>
                <c:pt idx="181">
                  <c:v>0.78520344924800201</c:v>
                </c:pt>
                <c:pt idx="182">
                  <c:v>0.78532656609604601</c:v>
                </c:pt>
                <c:pt idx="183">
                  <c:v>0.79544791656189795</c:v>
                </c:pt>
                <c:pt idx="184">
                  <c:v>0.79544791656189795</c:v>
                </c:pt>
                <c:pt idx="185">
                  <c:v>0.79851127315851</c:v>
                </c:pt>
                <c:pt idx="186">
                  <c:v>0.80572698394826103</c:v>
                </c:pt>
                <c:pt idx="187">
                  <c:v>0.80572698394826103</c:v>
                </c:pt>
                <c:pt idx="188">
                  <c:v>0.8125</c:v>
                </c:pt>
                <c:pt idx="189">
                  <c:v>0.8125</c:v>
                </c:pt>
                <c:pt idx="190">
                  <c:v>0.81603898176581402</c:v>
                </c:pt>
                <c:pt idx="191">
                  <c:v>0.81603898176581402</c:v>
                </c:pt>
                <c:pt idx="192">
                  <c:v>0.81603898176581402</c:v>
                </c:pt>
                <c:pt idx="193">
                  <c:v>0.81603898176581402</c:v>
                </c:pt>
                <c:pt idx="194">
                  <c:v>0.8203125</c:v>
                </c:pt>
                <c:pt idx="195">
                  <c:v>0.82638222449168097</c:v>
                </c:pt>
                <c:pt idx="196">
                  <c:v>0.82638222449168097</c:v>
                </c:pt>
                <c:pt idx="197">
                  <c:v>0.82638222449168097</c:v>
                </c:pt>
                <c:pt idx="198">
                  <c:v>0.82716132956556998</c:v>
                </c:pt>
                <c:pt idx="199">
                  <c:v>0.83065411326606398</c:v>
                </c:pt>
                <c:pt idx="200">
                  <c:v>0.83065411326606398</c:v>
                </c:pt>
                <c:pt idx="201">
                  <c:v>0.83065411326606398</c:v>
                </c:pt>
                <c:pt idx="202">
                  <c:v>0.83065411326606398</c:v>
                </c:pt>
                <c:pt idx="203">
                  <c:v>0.83065411326606398</c:v>
                </c:pt>
                <c:pt idx="204">
                  <c:v>0.8310546875</c:v>
                </c:pt>
                <c:pt idx="205">
                  <c:v>0.83172607421875</c:v>
                </c:pt>
                <c:pt idx="206">
                  <c:v>0.83675501072866598</c:v>
                </c:pt>
                <c:pt idx="207">
                  <c:v>0.83675501072866598</c:v>
                </c:pt>
                <c:pt idx="208">
                  <c:v>0.83675501072866598</c:v>
                </c:pt>
                <c:pt idx="209">
                  <c:v>0.83675501072866598</c:v>
                </c:pt>
                <c:pt idx="210">
                  <c:v>0.83675501072866598</c:v>
                </c:pt>
                <c:pt idx="211">
                  <c:v>0.83925562165677503</c:v>
                </c:pt>
                <c:pt idx="212">
                  <c:v>0.84715562444398496</c:v>
                </c:pt>
                <c:pt idx="213">
                  <c:v>0.84715562444398496</c:v>
                </c:pt>
                <c:pt idx="214">
                  <c:v>0.84715562444398496</c:v>
                </c:pt>
                <c:pt idx="215">
                  <c:v>0.84715562444398496</c:v>
                </c:pt>
                <c:pt idx="216">
                  <c:v>0.84715562444398496</c:v>
                </c:pt>
                <c:pt idx="217">
                  <c:v>0.84715562444398496</c:v>
                </c:pt>
                <c:pt idx="218">
                  <c:v>0.84715562444398496</c:v>
                </c:pt>
                <c:pt idx="219">
                  <c:v>0.84715562444398496</c:v>
                </c:pt>
                <c:pt idx="220">
                  <c:v>0.84890417754650105</c:v>
                </c:pt>
                <c:pt idx="221">
                  <c:v>0.84890417754650105</c:v>
                </c:pt>
                <c:pt idx="222">
                  <c:v>0.84890417754650105</c:v>
                </c:pt>
                <c:pt idx="223">
                  <c:v>0.85438957065343901</c:v>
                </c:pt>
                <c:pt idx="224">
                  <c:v>0.85758233616434199</c:v>
                </c:pt>
                <c:pt idx="225">
                  <c:v>0.85758233616434199</c:v>
                </c:pt>
                <c:pt idx="226">
                  <c:v>0.85758233616434199</c:v>
                </c:pt>
                <c:pt idx="227">
                  <c:v>0.85758233616434199</c:v>
                </c:pt>
                <c:pt idx="228">
                  <c:v>0.85758233616434199</c:v>
                </c:pt>
                <c:pt idx="229">
                  <c:v>0.85758233616434199</c:v>
                </c:pt>
                <c:pt idx="230">
                  <c:v>0.85758233616434199</c:v>
                </c:pt>
                <c:pt idx="231">
                  <c:v>0.86307629923612705</c:v>
                </c:pt>
                <c:pt idx="232">
                  <c:v>0.86803340303958998</c:v>
                </c:pt>
                <c:pt idx="233">
                  <c:v>0.86803340303958998</c:v>
                </c:pt>
                <c:pt idx="234">
                  <c:v>0.86803340303958998</c:v>
                </c:pt>
                <c:pt idx="235">
                  <c:v>0.86957573983818304</c:v>
                </c:pt>
                <c:pt idx="236">
                  <c:v>0.86957573983818304</c:v>
                </c:pt>
                <c:pt idx="237">
                  <c:v>0.875</c:v>
                </c:pt>
                <c:pt idx="238">
                  <c:v>0.875</c:v>
                </c:pt>
                <c:pt idx="239">
                  <c:v>0.87850707008510698</c:v>
                </c:pt>
                <c:pt idx="240">
                  <c:v>0.87850707008510698</c:v>
                </c:pt>
                <c:pt idx="241">
                  <c:v>0.87850707008510698</c:v>
                </c:pt>
                <c:pt idx="242">
                  <c:v>0.88482047662910202</c:v>
                </c:pt>
                <c:pt idx="243">
                  <c:v>0.88900157144416903</c:v>
                </c:pt>
                <c:pt idx="244">
                  <c:v>0.88900157144416903</c:v>
                </c:pt>
                <c:pt idx="245">
                  <c:v>0.88900157144416903</c:v>
                </c:pt>
                <c:pt idx="246">
                  <c:v>0.88900157144416903</c:v>
                </c:pt>
                <c:pt idx="247">
                  <c:v>0.88900157144416903</c:v>
                </c:pt>
                <c:pt idx="248">
                  <c:v>0.88900157144416903</c:v>
                </c:pt>
                <c:pt idx="249">
                  <c:v>0.89056777954101596</c:v>
                </c:pt>
                <c:pt idx="250">
                  <c:v>0.896588355302811</c:v>
                </c:pt>
                <c:pt idx="251">
                  <c:v>0.896588355302811</c:v>
                </c:pt>
                <c:pt idx="252">
                  <c:v>0.896588355302811</c:v>
                </c:pt>
                <c:pt idx="253">
                  <c:v>0.896588355302811</c:v>
                </c:pt>
                <c:pt idx="254">
                  <c:v>0.896588355302811</c:v>
                </c:pt>
                <c:pt idx="255">
                  <c:v>0.89951513044616105</c:v>
                </c:pt>
                <c:pt idx="256">
                  <c:v>0.89951513044616105</c:v>
                </c:pt>
                <c:pt idx="257">
                  <c:v>0.89951513044616105</c:v>
                </c:pt>
                <c:pt idx="258">
                  <c:v>0.90664976951666199</c:v>
                </c:pt>
                <c:pt idx="259">
                  <c:v>0.91531434655189503</c:v>
                </c:pt>
                <c:pt idx="260">
                  <c:v>0.91539392247796103</c:v>
                </c:pt>
                <c:pt idx="261">
                  <c:v>0.91580325365066495</c:v>
                </c:pt>
                <c:pt idx="262">
                  <c:v>0.91759134789754204</c:v>
                </c:pt>
                <c:pt idx="263">
                  <c:v>0.92059226830315299</c:v>
                </c:pt>
                <c:pt idx="264">
                  <c:v>0.92059226830315299</c:v>
                </c:pt>
                <c:pt idx="265">
                  <c:v>0.92059226830315299</c:v>
                </c:pt>
                <c:pt idx="266">
                  <c:v>0.92059226830315299</c:v>
                </c:pt>
                <c:pt idx="267">
                  <c:v>0.921875</c:v>
                </c:pt>
                <c:pt idx="268">
                  <c:v>0.93073506467044398</c:v>
                </c:pt>
                <c:pt idx="269">
                  <c:v>0.93115225010842595</c:v>
                </c:pt>
                <c:pt idx="270">
                  <c:v>0.93115225010842595</c:v>
                </c:pt>
                <c:pt idx="271">
                  <c:v>0.93115225010842595</c:v>
                </c:pt>
                <c:pt idx="272">
                  <c:v>0.93115225010842595</c:v>
                </c:pt>
                <c:pt idx="273">
                  <c:v>0.93115225010842595</c:v>
                </c:pt>
                <c:pt idx="274">
                  <c:v>0.93115225010842595</c:v>
                </c:pt>
                <c:pt idx="275">
                  <c:v>0.939518311377469</c:v>
                </c:pt>
                <c:pt idx="276">
                  <c:v>0.94059417206153695</c:v>
                </c:pt>
                <c:pt idx="277">
                  <c:v>0.94172409683233105</c:v>
                </c:pt>
                <c:pt idx="278">
                  <c:v>0.94172409683233105</c:v>
                </c:pt>
                <c:pt idx="279">
                  <c:v>0.94172409683233105</c:v>
                </c:pt>
                <c:pt idx="280">
                  <c:v>0.94172409683233105</c:v>
                </c:pt>
                <c:pt idx="281">
                  <c:v>0.94172409683233105</c:v>
                </c:pt>
                <c:pt idx="282">
                  <c:v>0.94172409683233105</c:v>
                </c:pt>
                <c:pt idx="283">
                  <c:v>0.94287180285027705</c:v>
                </c:pt>
                <c:pt idx="284">
                  <c:v>0.9453125</c:v>
                </c:pt>
                <c:pt idx="285">
                  <c:v>0.946044921875</c:v>
                </c:pt>
                <c:pt idx="286">
                  <c:v>0.95049964904683304</c:v>
                </c:pt>
                <c:pt idx="287">
                  <c:v>0.95230599346359701</c:v>
                </c:pt>
                <c:pt idx="288">
                  <c:v>0.95230599346359701</c:v>
                </c:pt>
                <c:pt idx="289">
                  <c:v>0.95230599346359701</c:v>
                </c:pt>
                <c:pt idx="290">
                  <c:v>0.95230599346359701</c:v>
                </c:pt>
                <c:pt idx="291">
                  <c:v>0.95230599346359701</c:v>
                </c:pt>
                <c:pt idx="292">
                  <c:v>0.95230599346359701</c:v>
                </c:pt>
                <c:pt idx="293">
                  <c:v>0.95289316773414601</c:v>
                </c:pt>
                <c:pt idx="294">
                  <c:v>0.96289611952488496</c:v>
                </c:pt>
                <c:pt idx="295">
                  <c:v>0.96289611952488496</c:v>
                </c:pt>
                <c:pt idx="296">
                  <c:v>0.96289611952488496</c:v>
                </c:pt>
                <c:pt idx="297">
                  <c:v>0.966447234153748</c:v>
                </c:pt>
                <c:pt idx="298">
                  <c:v>0.97248787176795304</c:v>
                </c:pt>
                <c:pt idx="299">
                  <c:v>0.97248787176795304</c:v>
                </c:pt>
                <c:pt idx="300">
                  <c:v>0.97349265041521005</c:v>
                </c:pt>
                <c:pt idx="301">
                  <c:v>0.97349265041521005</c:v>
                </c:pt>
                <c:pt idx="302">
                  <c:v>0.97349265041521005</c:v>
                </c:pt>
                <c:pt idx="303">
                  <c:v>0.97349265041521005</c:v>
                </c:pt>
                <c:pt idx="304">
                  <c:v>0.97349265041521005</c:v>
                </c:pt>
                <c:pt idx="305">
                  <c:v>0.97349265041521005</c:v>
                </c:pt>
                <c:pt idx="306">
                  <c:v>0.97349265041521005</c:v>
                </c:pt>
                <c:pt idx="307">
                  <c:v>0.97349265041521005</c:v>
                </c:pt>
                <c:pt idx="308">
                  <c:v>0.97349265041521005</c:v>
                </c:pt>
                <c:pt idx="309">
                  <c:v>0.97349265041521005</c:v>
                </c:pt>
                <c:pt idx="310">
                  <c:v>0.97349265041521005</c:v>
                </c:pt>
                <c:pt idx="311">
                  <c:v>0.98349067629169395</c:v>
                </c:pt>
                <c:pt idx="312">
                  <c:v>0.98409375871960902</c:v>
                </c:pt>
                <c:pt idx="313">
                  <c:v>0.98409375871960902</c:v>
                </c:pt>
                <c:pt idx="314">
                  <c:v>0.98409375871960902</c:v>
                </c:pt>
                <c:pt idx="315">
                  <c:v>0.98409375871960902</c:v>
                </c:pt>
                <c:pt idx="316">
                  <c:v>0.98409375871960902</c:v>
                </c:pt>
                <c:pt idx="317">
                  <c:v>0.98409375871960902</c:v>
                </c:pt>
                <c:pt idx="318">
                  <c:v>0.98409375871960902</c:v>
                </c:pt>
                <c:pt idx="319">
                  <c:v>0.98409375871960902</c:v>
                </c:pt>
                <c:pt idx="320">
                  <c:v>0.98409375871960902</c:v>
                </c:pt>
                <c:pt idx="321">
                  <c:v>0.98409375871960902</c:v>
                </c:pt>
                <c:pt idx="322">
                  <c:v>0.98409375871960902</c:v>
                </c:pt>
                <c:pt idx="323">
                  <c:v>0.98856519103719598</c:v>
                </c:pt>
                <c:pt idx="324">
                  <c:v>0.994697614311008</c:v>
                </c:pt>
                <c:pt idx="325">
                  <c:v>0.994697614311008</c:v>
                </c:pt>
                <c:pt idx="326">
                  <c:v>0.994697614311008</c:v>
                </c:pt>
                <c:pt idx="327">
                  <c:v>0.994697614311008</c:v>
                </c:pt>
                <c:pt idx="328">
                  <c:v>0.994697614311008</c:v>
                </c:pt>
                <c:pt idx="329">
                  <c:v>0.994697614311008</c:v>
                </c:pt>
                <c:pt idx="330">
                  <c:v>0.994697614311008</c:v>
                </c:pt>
                <c:pt idx="331">
                  <c:v>0.994697614311008</c:v>
                </c:pt>
                <c:pt idx="332">
                  <c:v>0.994697614311008</c:v>
                </c:pt>
                <c:pt idx="333">
                  <c:v>0.994697614311008</c:v>
                </c:pt>
                <c:pt idx="334">
                  <c:v>0.994697614311008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#N/A</c:v>
                </c:pt>
                <c:pt idx="357">
                  <c:v>#N/A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353-474B-8D94-B1296E8AB762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volcano!$C$38</c:f>
              <c:numCache>
                <c:formatCode>General</c:formatCode>
                <c:ptCount val="1"/>
                <c:pt idx="0">
                  <c:v>-0.12088050440263766</c:v>
                </c:pt>
              </c:numCache>
            </c:numRef>
          </c:xVal>
          <c:yVal>
            <c:numRef>
              <c:f>volcano!$C$39</c:f>
              <c:numCache>
                <c:formatCode>General</c:formatCode>
                <c:ptCount val="1"/>
                <c:pt idx="0">
                  <c:v>2.9894433579102E-2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353-474B-8D94-B1296E8AB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9591224"/>
        <c:axId val="1239601720"/>
      </c:scatterChart>
      <c:valAx>
        <c:axId val="1239591224"/>
        <c:scaling>
          <c:orientation val="minMax"/>
          <c:min val="-3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ja-JP" sz="1600" b="0" i="0" u="none" strike="noStrike" baseline="0">
                    <a:effectLst/>
                  </a:rPr>
                  <a:t>log</a:t>
                </a:r>
                <a:r>
                  <a:rPr lang="en-US" altLang="ja-JP" sz="1600" b="0" i="0" u="none" strike="noStrike" baseline="-25000">
                    <a:effectLst/>
                  </a:rPr>
                  <a:t>2</a:t>
                </a:r>
                <a:r>
                  <a:rPr lang="en-US" altLang="ja-JP" sz="1600" b="0" i="0" u="none" strike="noStrike" baseline="0">
                    <a:effectLst/>
                  </a:rPr>
                  <a:t>(0 week/4 week)</a:t>
                </a:r>
                <a:endParaRPr lang="ja-JP" sz="1600"/>
              </a:p>
            </c:rich>
          </c:tx>
          <c:layout>
            <c:manualLayout>
              <c:xMode val="edge"/>
              <c:yMode val="edge"/>
              <c:x val="0.38249300087489069"/>
              <c:y val="0.902777777777777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239601720"/>
        <c:crosses val="autoZero"/>
        <c:crossBetween val="midCat"/>
      </c:valAx>
      <c:valAx>
        <c:axId val="1239601720"/>
        <c:scaling>
          <c:logBase val="10"/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ja-JP" sz="1600">
                    <a:effectLst/>
                  </a:rPr>
                  <a:t>-log</a:t>
                </a:r>
                <a:r>
                  <a:rPr lang="en-US" altLang="ja-JP" sz="1600" baseline="-25000">
                    <a:effectLst/>
                  </a:rPr>
                  <a:t>10</a:t>
                </a:r>
                <a:r>
                  <a:rPr lang="en-US" altLang="ja-JP" sz="1600">
                    <a:effectLst/>
                  </a:rPr>
                  <a:t>(pvalue)</a:t>
                </a:r>
                <a:endParaRPr lang="ja-JP" altLang="ja-JP" sz="16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cross"/>
        <c:minorTickMark val="cross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239591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36111111111111E-2"/>
          <c:y val="5.6504811898512683E-2"/>
          <c:w val="0.87775000000000003"/>
          <c:h val="0.771280985710119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volcano!$C$32:$MY$32</c:f>
              <c:numCache>
                <c:formatCode>General</c:formatCode>
                <c:ptCount val="361"/>
                <c:pt idx="0">
                  <c:v>2.1197612816304474</c:v>
                </c:pt>
                <c:pt idx="1">
                  <c:v>-1.1154702091935123</c:v>
                </c:pt>
                <c:pt idx="2">
                  <c:v>1.7023711657418512</c:v>
                </c:pt>
                <c:pt idx="3">
                  <c:v>0.74178604997379161</c:v>
                </c:pt>
                <c:pt idx="4">
                  <c:v>-0.10918864957553462</c:v>
                </c:pt>
                <c:pt idx="5">
                  <c:v>-0.41167888277453252</c:v>
                </c:pt>
                <c:pt idx="6">
                  <c:v>-0.1167202276705219</c:v>
                </c:pt>
                <c:pt idx="7">
                  <c:v>2.1146498007561833E-2</c:v>
                </c:pt>
                <c:pt idx="8">
                  <c:v>-4.9307978995749249E-2</c:v>
                </c:pt>
                <c:pt idx="9">
                  <c:v>0.77572421954081527</c:v>
                </c:pt>
                <c:pt idx="10">
                  <c:v>-0.31191713248706254</c:v>
                </c:pt>
                <c:pt idx="11">
                  <c:v>-0.32870055621752964</c:v>
                </c:pt>
                <c:pt idx="12">
                  <c:v>-0.32870055621752964</c:v>
                </c:pt>
                <c:pt idx="13">
                  <c:v>-0.32870055621752964</c:v>
                </c:pt>
                <c:pt idx="14">
                  <c:v>0.18864971756674367</c:v>
                </c:pt>
                <c:pt idx="15">
                  <c:v>-0.31400827633427525</c:v>
                </c:pt>
                <c:pt idx="16">
                  <c:v>0.90922584170973553</c:v>
                </c:pt>
                <c:pt idx="17">
                  <c:v>-0.75060449415405428</c:v>
                </c:pt>
                <c:pt idx="18">
                  <c:v>0.64127091032907535</c:v>
                </c:pt>
                <c:pt idx="19">
                  <c:v>-0.1520455517444875</c:v>
                </c:pt>
                <c:pt idx="20">
                  <c:v>2.7745356196881354E-2</c:v>
                </c:pt>
                <c:pt idx="21">
                  <c:v>-6.4087946403037457E-2</c:v>
                </c:pt>
                <c:pt idx="22">
                  <c:v>1.9874578194665586E-2</c:v>
                </c:pt>
                <c:pt idx="23">
                  <c:v>0.16761123594148866</c:v>
                </c:pt>
                <c:pt idx="24">
                  <c:v>3.4587978562479478E-2</c:v>
                </c:pt>
                <c:pt idx="25">
                  <c:v>3.4728536452393793E-2</c:v>
                </c:pt>
                <c:pt idx="26">
                  <c:v>-0.40136463527102967</c:v>
                </c:pt>
                <c:pt idx="27">
                  <c:v>-1.1675239953025671</c:v>
                </c:pt>
                <c:pt idx="28">
                  <c:v>-0.19823417735503687</c:v>
                </c:pt>
                <c:pt idx="29">
                  <c:v>0.11193935798535658</c:v>
                </c:pt>
                <c:pt idx="30">
                  <c:v>3.2690050385410868E-2</c:v>
                </c:pt>
                <c:pt idx="31">
                  <c:v>3.7072596432693283E-2</c:v>
                </c:pt>
                <c:pt idx="32">
                  <c:v>-0.53666152985337523</c:v>
                </c:pt>
                <c:pt idx="33">
                  <c:v>-0.42424119448683073</c:v>
                </c:pt>
                <c:pt idx="34">
                  <c:v>-0.55128860129308865</c:v>
                </c:pt>
                <c:pt idx="35">
                  <c:v>2.9207601076916744E-2</c:v>
                </c:pt>
                <c:pt idx="36">
                  <c:v>0.14529335459920903</c:v>
                </c:pt>
                <c:pt idx="37">
                  <c:v>2.8544948930248341E-2</c:v>
                </c:pt>
                <c:pt idx="38">
                  <c:v>1.0206837815243615</c:v>
                </c:pt>
                <c:pt idx="39">
                  <c:v>2.8376733419150261E-2</c:v>
                </c:pt>
                <c:pt idx="40">
                  <c:v>4.2417375208171952E-2</c:v>
                </c:pt>
                <c:pt idx="41">
                  <c:v>-9.6588507146777788E-2</c:v>
                </c:pt>
                <c:pt idx="42">
                  <c:v>4.6694717004080954E-2</c:v>
                </c:pt>
                <c:pt idx="43">
                  <c:v>3.129539804208812E-2</c:v>
                </c:pt>
                <c:pt idx="44">
                  <c:v>3.1376185235778849E-2</c:v>
                </c:pt>
                <c:pt idx="45">
                  <c:v>3.2000936430888714E-2</c:v>
                </c:pt>
                <c:pt idx="46">
                  <c:v>-0.10388749785841937</c:v>
                </c:pt>
                <c:pt idx="47">
                  <c:v>-0.18288559421141215</c:v>
                </c:pt>
                <c:pt idx="48">
                  <c:v>-8.8925069451939578E-2</c:v>
                </c:pt>
                <c:pt idx="49">
                  <c:v>-8.5034892826106614E-2</c:v>
                </c:pt>
                <c:pt idx="50">
                  <c:v>2.8089989947551183E-2</c:v>
                </c:pt>
                <c:pt idx="51">
                  <c:v>-4.4041065458148655E-2</c:v>
                </c:pt>
                <c:pt idx="52">
                  <c:v>-5.8524527655121068E-2</c:v>
                </c:pt>
                <c:pt idx="53">
                  <c:v>3.1810215850577757E-2</c:v>
                </c:pt>
                <c:pt idx="54">
                  <c:v>-6.1024232751052079E-2</c:v>
                </c:pt>
                <c:pt idx="55">
                  <c:v>-0.43708899209915392</c:v>
                </c:pt>
                <c:pt idx="56">
                  <c:v>-0.43708899209915392</c:v>
                </c:pt>
                <c:pt idx="57">
                  <c:v>-0.43167281530201995</c:v>
                </c:pt>
                <c:pt idx="58">
                  <c:v>-8.3375471043970556E-2</c:v>
                </c:pt>
                <c:pt idx="59">
                  <c:v>0.12786081543972214</c:v>
                </c:pt>
                <c:pt idx="60">
                  <c:v>4.1104305210612618E-2</c:v>
                </c:pt>
                <c:pt idx="61">
                  <c:v>4.1104305210612618E-2</c:v>
                </c:pt>
                <c:pt idx="62">
                  <c:v>-5.0819434160050081E-2</c:v>
                </c:pt>
                <c:pt idx="63">
                  <c:v>3.4492346369690154E-2</c:v>
                </c:pt>
                <c:pt idx="64">
                  <c:v>3.4492346369690154E-2</c:v>
                </c:pt>
                <c:pt idx="65">
                  <c:v>-3.1436589510906873E-2</c:v>
                </c:pt>
                <c:pt idx="66">
                  <c:v>-9.9287365999945823E-2</c:v>
                </c:pt>
                <c:pt idx="67">
                  <c:v>2.873748461969669E-2</c:v>
                </c:pt>
                <c:pt idx="68">
                  <c:v>-0.22481040292611101</c:v>
                </c:pt>
                <c:pt idx="69">
                  <c:v>5.0141107204058066E-2</c:v>
                </c:pt>
                <c:pt idx="70">
                  <c:v>-4.2924130003357701E-2</c:v>
                </c:pt>
                <c:pt idx="71">
                  <c:v>-4.015450661442227E-2</c:v>
                </c:pt>
                <c:pt idx="72">
                  <c:v>-4.1081491689154315E-2</c:v>
                </c:pt>
                <c:pt idx="73">
                  <c:v>-2.5123150292640985E-2</c:v>
                </c:pt>
                <c:pt idx="74">
                  <c:v>2.6047181779063483E-2</c:v>
                </c:pt>
                <c:pt idx="75">
                  <c:v>-4.0168215002377029E-2</c:v>
                </c:pt>
                <c:pt idx="76">
                  <c:v>3.3301526116214827E-2</c:v>
                </c:pt>
                <c:pt idx="77">
                  <c:v>6.26346650645387E-2</c:v>
                </c:pt>
                <c:pt idx="78">
                  <c:v>-0.9679192222858356</c:v>
                </c:pt>
                <c:pt idx="79">
                  <c:v>0.11442591954140027</c:v>
                </c:pt>
                <c:pt idx="80">
                  <c:v>-3.9607076148151683E-2</c:v>
                </c:pt>
                <c:pt idx="81">
                  <c:v>-0.14088442995873754</c:v>
                </c:pt>
                <c:pt idx="82">
                  <c:v>-0.13621103411519067</c:v>
                </c:pt>
                <c:pt idx="83">
                  <c:v>5.2717293928501538E-2</c:v>
                </c:pt>
                <c:pt idx="84">
                  <c:v>-4.3738516190414682E-2</c:v>
                </c:pt>
                <c:pt idx="85">
                  <c:v>0.16970683619962934</c:v>
                </c:pt>
                <c:pt idx="86">
                  <c:v>-0.18874864640537226</c:v>
                </c:pt>
                <c:pt idx="87">
                  <c:v>-7.3551130359939335E-2</c:v>
                </c:pt>
                <c:pt idx="88">
                  <c:v>-0.10493983314140401</c:v>
                </c:pt>
                <c:pt idx="89">
                  <c:v>0.18604518935591127</c:v>
                </c:pt>
                <c:pt idx="90">
                  <c:v>2.5256036403537699E-2</c:v>
                </c:pt>
                <c:pt idx="91">
                  <c:v>2.8809079281171285E-2</c:v>
                </c:pt>
                <c:pt idx="92">
                  <c:v>-2.1401180803409164E-2</c:v>
                </c:pt>
                <c:pt idx="93">
                  <c:v>4.8010590941667285E-2</c:v>
                </c:pt>
                <c:pt idx="94">
                  <c:v>4.7722935191808764E-2</c:v>
                </c:pt>
                <c:pt idx="95">
                  <c:v>3.2842886855487301E-2</c:v>
                </c:pt>
                <c:pt idx="96">
                  <c:v>3.2419311728611615E-2</c:v>
                </c:pt>
                <c:pt idx="97">
                  <c:v>3.1567508911704317E-2</c:v>
                </c:pt>
                <c:pt idx="98">
                  <c:v>-9.5712734059973756E-2</c:v>
                </c:pt>
                <c:pt idx="99">
                  <c:v>-4.1792673665221984E-2</c:v>
                </c:pt>
                <c:pt idx="100">
                  <c:v>0.12404661993505738</c:v>
                </c:pt>
                <c:pt idx="101">
                  <c:v>-0.22209367024864352</c:v>
                </c:pt>
                <c:pt idx="102">
                  <c:v>-0.92723419487848902</c:v>
                </c:pt>
                <c:pt idx="103">
                  <c:v>3.2447440765799487E-2</c:v>
                </c:pt>
                <c:pt idx="104">
                  <c:v>-2.4699468942013064E-2</c:v>
                </c:pt>
                <c:pt idx="105">
                  <c:v>0.20399466370594241</c:v>
                </c:pt>
                <c:pt idx="106">
                  <c:v>-0.19055966184021911</c:v>
                </c:pt>
                <c:pt idx="107">
                  <c:v>-0.104862236552351</c:v>
                </c:pt>
                <c:pt idx="108">
                  <c:v>0.22040274626680995</c:v>
                </c:pt>
                <c:pt idx="109">
                  <c:v>-0.212997181391644</c:v>
                </c:pt>
                <c:pt idx="110">
                  <c:v>-0.212997181391644</c:v>
                </c:pt>
                <c:pt idx="111">
                  <c:v>-0.212997181391644</c:v>
                </c:pt>
                <c:pt idx="112">
                  <c:v>-1.870779539509382</c:v>
                </c:pt>
                <c:pt idx="113">
                  <c:v>-1.5989566199016547</c:v>
                </c:pt>
                <c:pt idx="114">
                  <c:v>-1.9183846124880381E-2</c:v>
                </c:pt>
                <c:pt idx="115">
                  <c:v>-7.7067222274318954E-3</c:v>
                </c:pt>
                <c:pt idx="116">
                  <c:v>4.8902453832215462E-2</c:v>
                </c:pt>
                <c:pt idx="117">
                  <c:v>-7.2375610326164824E-2</c:v>
                </c:pt>
                <c:pt idx="118">
                  <c:v>-5.3652156714649258E-3</c:v>
                </c:pt>
                <c:pt idx="119">
                  <c:v>0.11167047999072728</c:v>
                </c:pt>
                <c:pt idx="120">
                  <c:v>2.7402458601629411E-2</c:v>
                </c:pt>
                <c:pt idx="121">
                  <c:v>-0.13020508619540674</c:v>
                </c:pt>
                <c:pt idx="122">
                  <c:v>0.10984655158688013</c:v>
                </c:pt>
                <c:pt idx="123">
                  <c:v>3.2453127813647467E-2</c:v>
                </c:pt>
                <c:pt idx="124">
                  <c:v>3.2453127813647467E-2</c:v>
                </c:pt>
                <c:pt idx="125">
                  <c:v>-2.2695036129619494E-2</c:v>
                </c:pt>
                <c:pt idx="126">
                  <c:v>0.85496889297517131</c:v>
                </c:pt>
                <c:pt idx="127">
                  <c:v>0.12555997622718654</c:v>
                </c:pt>
                <c:pt idx="128">
                  <c:v>-9.727034587523406E-2</c:v>
                </c:pt>
                <c:pt idx="129">
                  <c:v>5.95641336147558E-2</c:v>
                </c:pt>
                <c:pt idx="130">
                  <c:v>-0.15396135311627354</c:v>
                </c:pt>
                <c:pt idx="131">
                  <c:v>-0.30711320743530435</c:v>
                </c:pt>
                <c:pt idx="132">
                  <c:v>8.3290524778516728E-2</c:v>
                </c:pt>
                <c:pt idx="133">
                  <c:v>-0.22924803227684495</c:v>
                </c:pt>
                <c:pt idx="134">
                  <c:v>-0.22924803227684495</c:v>
                </c:pt>
                <c:pt idx="135">
                  <c:v>2.6050636003871291E-2</c:v>
                </c:pt>
                <c:pt idx="136">
                  <c:v>2.7067307006564977E-3</c:v>
                </c:pt>
                <c:pt idx="137">
                  <c:v>-2.1320643356075985E-2</c:v>
                </c:pt>
                <c:pt idx="138">
                  <c:v>-1.1937911465604318</c:v>
                </c:pt>
                <c:pt idx="139">
                  <c:v>-2.9463718787028643E-2</c:v>
                </c:pt>
                <c:pt idx="140">
                  <c:v>-6.6951944934459037E-2</c:v>
                </c:pt>
                <c:pt idx="141">
                  <c:v>-7.5859191227338127E-2</c:v>
                </c:pt>
                <c:pt idx="142">
                  <c:v>-0.15053112627831244</c:v>
                </c:pt>
                <c:pt idx="143">
                  <c:v>-0.25023536201848429</c:v>
                </c:pt>
                <c:pt idx="144">
                  <c:v>-0.25023536201848429</c:v>
                </c:pt>
                <c:pt idx="145">
                  <c:v>-0.31577901736741054</c:v>
                </c:pt>
                <c:pt idx="146">
                  <c:v>4.5910902514154023E-3</c:v>
                </c:pt>
                <c:pt idx="147">
                  <c:v>2.3466715267076988E-2</c:v>
                </c:pt>
                <c:pt idx="148">
                  <c:v>-0.10883855663213694</c:v>
                </c:pt>
                <c:pt idx="149">
                  <c:v>3.8369099270987833E-2</c:v>
                </c:pt>
                <c:pt idx="150">
                  <c:v>-0.21885292945430707</c:v>
                </c:pt>
                <c:pt idx="151">
                  <c:v>2.8570606198519564E-2</c:v>
                </c:pt>
                <c:pt idx="152">
                  <c:v>-0.10819210498086533</c:v>
                </c:pt>
                <c:pt idx="153">
                  <c:v>-2.6463530832867246E-2</c:v>
                </c:pt>
                <c:pt idx="154">
                  <c:v>-3.298692620954282E-2</c:v>
                </c:pt>
                <c:pt idx="155">
                  <c:v>3.5782443365002886E-2</c:v>
                </c:pt>
                <c:pt idx="156">
                  <c:v>-0.14985268168856666</c:v>
                </c:pt>
                <c:pt idx="157">
                  <c:v>0.12002593081399661</c:v>
                </c:pt>
                <c:pt idx="158">
                  <c:v>2.2482775792496138E-2</c:v>
                </c:pt>
                <c:pt idx="159">
                  <c:v>2.4929325933746412E-2</c:v>
                </c:pt>
                <c:pt idx="160">
                  <c:v>-0.19156477469554004</c:v>
                </c:pt>
                <c:pt idx="161">
                  <c:v>2.7016773797207367E-2</c:v>
                </c:pt>
                <c:pt idx="162">
                  <c:v>-4.1709755632047048E-2</c:v>
                </c:pt>
                <c:pt idx="163">
                  <c:v>-6.1537640998002879E-2</c:v>
                </c:pt>
                <c:pt idx="164">
                  <c:v>1.6307031585871261E-2</c:v>
                </c:pt>
                <c:pt idx="165">
                  <c:v>-5.8202810102250483E-3</c:v>
                </c:pt>
                <c:pt idx="166">
                  <c:v>3.6155283100974898E-2</c:v>
                </c:pt>
                <c:pt idx="167">
                  <c:v>1.9381065052129595E-2</c:v>
                </c:pt>
                <c:pt idx="168">
                  <c:v>4.5130847499458192E-2</c:v>
                </c:pt>
                <c:pt idx="169">
                  <c:v>2.699944537467739E-2</c:v>
                </c:pt>
                <c:pt idx="170">
                  <c:v>2.699944537467739E-2</c:v>
                </c:pt>
                <c:pt idx="171">
                  <c:v>0.11121952339553559</c:v>
                </c:pt>
                <c:pt idx="172">
                  <c:v>-1.0093920022118582E-2</c:v>
                </c:pt>
                <c:pt idx="173">
                  <c:v>2.4149606842106375E-2</c:v>
                </c:pt>
                <c:pt idx="174">
                  <c:v>-8.0152265419155933E-2</c:v>
                </c:pt>
                <c:pt idx="175">
                  <c:v>-6.5609885845893737E-2</c:v>
                </c:pt>
                <c:pt idx="176">
                  <c:v>-2.1360782643006511E-2</c:v>
                </c:pt>
                <c:pt idx="177">
                  <c:v>-5.8630132346641016E-2</c:v>
                </c:pt>
                <c:pt idx="178">
                  <c:v>5.7335268604255061E-3</c:v>
                </c:pt>
                <c:pt idx="179">
                  <c:v>4.7292384555707263E-3</c:v>
                </c:pt>
                <c:pt idx="180">
                  <c:v>-6.7046507686702892E-3</c:v>
                </c:pt>
                <c:pt idx="181">
                  <c:v>-0.11853395896019885</c:v>
                </c:pt>
                <c:pt idx="182">
                  <c:v>-0.16159759482048289</c:v>
                </c:pt>
                <c:pt idx="183">
                  <c:v>1.7551200378432992</c:v>
                </c:pt>
                <c:pt idx="184">
                  <c:v>2.5460894932549185</c:v>
                </c:pt>
                <c:pt idx="185">
                  <c:v>0.10394484110242112</c:v>
                </c:pt>
                <c:pt idx="186">
                  <c:v>2.9105170061677951E-2</c:v>
                </c:pt>
                <c:pt idx="187">
                  <c:v>8.625248486442931E-2</c:v>
                </c:pt>
                <c:pt idx="188">
                  <c:v>5.8561817804702862E-2</c:v>
                </c:pt>
                <c:pt idx="189">
                  <c:v>0.22362847114189024</c:v>
                </c:pt>
                <c:pt idx="190">
                  <c:v>-7.1442029306223315E-2</c:v>
                </c:pt>
                <c:pt idx="191">
                  <c:v>-0.13422473305849811</c:v>
                </c:pt>
                <c:pt idx="192">
                  <c:v>-0.26813048536289258</c:v>
                </c:pt>
                <c:pt idx="193">
                  <c:v>0.12899410261517671</c:v>
                </c:pt>
                <c:pt idx="194">
                  <c:v>-0.20574992430935365</c:v>
                </c:pt>
                <c:pt idx="195">
                  <c:v>8.4104741340654987E-2</c:v>
                </c:pt>
                <c:pt idx="196">
                  <c:v>-3.2002157085395624E-2</c:v>
                </c:pt>
                <c:pt idx="197">
                  <c:v>6.801384747259229E-3</c:v>
                </c:pt>
                <c:pt idx="198">
                  <c:v>-6.4790257589159836E-2</c:v>
                </c:pt>
                <c:pt idx="199">
                  <c:v>-0.19499750332017948</c:v>
                </c:pt>
                <c:pt idx="200">
                  <c:v>-0.19499750332017948</c:v>
                </c:pt>
                <c:pt idx="201">
                  <c:v>-0.19499750332017948</c:v>
                </c:pt>
                <c:pt idx="202">
                  <c:v>-0.19499750332017948</c:v>
                </c:pt>
                <c:pt idx="203">
                  <c:v>0.20406263521717258</c:v>
                </c:pt>
                <c:pt idx="204">
                  <c:v>2.6269203337365602E-2</c:v>
                </c:pt>
                <c:pt idx="205">
                  <c:v>-0.10282007093733628</c:v>
                </c:pt>
                <c:pt idx="206">
                  <c:v>5.2014157061026261E-3</c:v>
                </c:pt>
                <c:pt idx="207">
                  <c:v>4.5507530441137256E-2</c:v>
                </c:pt>
                <c:pt idx="208">
                  <c:v>4.2510993134635522E-2</c:v>
                </c:pt>
                <c:pt idx="209">
                  <c:v>-1.9404107912005624E-2</c:v>
                </c:pt>
                <c:pt idx="210">
                  <c:v>2.5749420862126393E-2</c:v>
                </c:pt>
                <c:pt idx="211">
                  <c:v>-8.4046959393802273E-2</c:v>
                </c:pt>
                <c:pt idx="212">
                  <c:v>1.4594589420668401E-2</c:v>
                </c:pt>
                <c:pt idx="213">
                  <c:v>-0.1886993096376485</c:v>
                </c:pt>
                <c:pt idx="214">
                  <c:v>-4.07199471201335E-2</c:v>
                </c:pt>
                <c:pt idx="215">
                  <c:v>-0.11751930946808549</c:v>
                </c:pt>
                <c:pt idx="216">
                  <c:v>0.21728394916553334</c:v>
                </c:pt>
                <c:pt idx="217">
                  <c:v>0.59088794943321565</c:v>
                </c:pt>
                <c:pt idx="218">
                  <c:v>5.2019139183389677E-2</c:v>
                </c:pt>
                <c:pt idx="219">
                  <c:v>-0.29791845897146502</c:v>
                </c:pt>
                <c:pt idx="220">
                  <c:v>7.3940762321115766E-2</c:v>
                </c:pt>
                <c:pt idx="221">
                  <c:v>7.3940762321115766E-2</c:v>
                </c:pt>
                <c:pt idx="222">
                  <c:v>-1.5455474098620421E-2</c:v>
                </c:pt>
                <c:pt idx="223">
                  <c:v>-1.5455474098620421E-2</c:v>
                </c:pt>
                <c:pt idx="224">
                  <c:v>4.4197536381316328E-2</c:v>
                </c:pt>
                <c:pt idx="225">
                  <c:v>1.2572982846418388E-2</c:v>
                </c:pt>
                <c:pt idx="226">
                  <c:v>1.2572982846418388E-2</c:v>
                </c:pt>
                <c:pt idx="227">
                  <c:v>1.0327326026405393E-2</c:v>
                </c:pt>
                <c:pt idx="228">
                  <c:v>-0.38121032492176932</c:v>
                </c:pt>
                <c:pt idx="229">
                  <c:v>-3.4757773356027664E-2</c:v>
                </c:pt>
                <c:pt idx="230">
                  <c:v>8.2982915580056722E-3</c:v>
                </c:pt>
                <c:pt idx="231">
                  <c:v>0.6373410525212323</c:v>
                </c:pt>
                <c:pt idx="232">
                  <c:v>7.3710028724582127E-2</c:v>
                </c:pt>
                <c:pt idx="233">
                  <c:v>3.4469948383118273E-2</c:v>
                </c:pt>
                <c:pt idx="234">
                  <c:v>-1.2570680303596034E-2</c:v>
                </c:pt>
                <c:pt idx="235">
                  <c:v>5.3043953006526806E-3</c:v>
                </c:pt>
                <c:pt idx="236">
                  <c:v>2.9092423311443391E-2</c:v>
                </c:pt>
                <c:pt idx="237">
                  <c:v>-3.0915743649771187E-2</c:v>
                </c:pt>
                <c:pt idx="238">
                  <c:v>-0.61248059094725882</c:v>
                </c:pt>
                <c:pt idx="239">
                  <c:v>-1.1570858026448654E-2</c:v>
                </c:pt>
                <c:pt idx="240">
                  <c:v>0.10577891841418374</c:v>
                </c:pt>
                <c:pt idx="241">
                  <c:v>-9.5224656861485069E-2</c:v>
                </c:pt>
                <c:pt idx="242">
                  <c:v>1.3298977155501152E-2</c:v>
                </c:pt>
                <c:pt idx="243">
                  <c:v>-1.2636417520844349E-2</c:v>
                </c:pt>
                <c:pt idx="244">
                  <c:v>-5.9024410212148645E-3</c:v>
                </c:pt>
                <c:pt idx="245">
                  <c:v>-9.6822724194777846E-3</c:v>
                </c:pt>
                <c:pt idx="246">
                  <c:v>0.3743773883779421</c:v>
                </c:pt>
                <c:pt idx="247">
                  <c:v>-1.0388298782013645E-2</c:v>
                </c:pt>
                <c:pt idx="248">
                  <c:v>2.8872111410309384E-3</c:v>
                </c:pt>
                <c:pt idx="249">
                  <c:v>-2.5496586549498261E-2</c:v>
                </c:pt>
                <c:pt idx="250">
                  <c:v>-6.5730529622788584E-3</c:v>
                </c:pt>
                <c:pt idx="251">
                  <c:v>-3.7397517929380682E-2</c:v>
                </c:pt>
                <c:pt idx="252">
                  <c:v>-2.3173402739558372E-2</c:v>
                </c:pt>
                <c:pt idx="253">
                  <c:v>6.638694165424429E-3</c:v>
                </c:pt>
                <c:pt idx="254">
                  <c:v>1.7277924711842394E-2</c:v>
                </c:pt>
                <c:pt idx="255">
                  <c:v>-0.10304023382211741</c:v>
                </c:pt>
                <c:pt idx="256">
                  <c:v>9.8149423473383485E-2</c:v>
                </c:pt>
                <c:pt idx="257">
                  <c:v>0.40944186841516061</c:v>
                </c:pt>
                <c:pt idx="258">
                  <c:v>-0.19178466525996118</c:v>
                </c:pt>
                <c:pt idx="259">
                  <c:v>5.018451104351826E-3</c:v>
                </c:pt>
                <c:pt idx="260">
                  <c:v>5.018451104351826E-3</c:v>
                </c:pt>
                <c:pt idx="261">
                  <c:v>3.0160244543531858E-2</c:v>
                </c:pt>
                <c:pt idx="262">
                  <c:v>-0.20321485936531666</c:v>
                </c:pt>
                <c:pt idx="263">
                  <c:v>0.62395387201389274</c:v>
                </c:pt>
                <c:pt idx="264">
                  <c:v>7.9998777552396198E-3</c:v>
                </c:pt>
                <c:pt idx="265">
                  <c:v>-2.1636876633562299E-2</c:v>
                </c:pt>
                <c:pt idx="266">
                  <c:v>-1.3645836804398659E-2</c:v>
                </c:pt>
                <c:pt idx="267">
                  <c:v>-0.86576368275053883</c:v>
                </c:pt>
                <c:pt idx="268">
                  <c:v>-0.1157538128602258</c:v>
                </c:pt>
                <c:pt idx="269">
                  <c:v>1.4196865342759424E-2</c:v>
                </c:pt>
                <c:pt idx="270">
                  <c:v>2.6015098428918255E-2</c:v>
                </c:pt>
                <c:pt idx="271">
                  <c:v>-4.5267449977658566E-2</c:v>
                </c:pt>
                <c:pt idx="272">
                  <c:v>1.3372261408625121E-2</c:v>
                </c:pt>
                <c:pt idx="273">
                  <c:v>0.10298908706463648</c:v>
                </c:pt>
                <c:pt idx="274">
                  <c:v>1.6847657692682257E-2</c:v>
                </c:pt>
                <c:pt idx="275">
                  <c:v>-7.6683031192097931E-4</c:v>
                </c:pt>
                <c:pt idx="276">
                  <c:v>0.13547994414293282</c:v>
                </c:pt>
                <c:pt idx="277">
                  <c:v>0.13547994414293282</c:v>
                </c:pt>
                <c:pt idx="278">
                  <c:v>8.5876909334859239E-2</c:v>
                </c:pt>
                <c:pt idx="279">
                  <c:v>-3.096166302117602E-2</c:v>
                </c:pt>
                <c:pt idx="280">
                  <c:v>6.1971248307747988E-3</c:v>
                </c:pt>
                <c:pt idx="281">
                  <c:v>-3.6097200389069266E-2</c:v>
                </c:pt>
                <c:pt idx="282">
                  <c:v>6.2286272049159328E-3</c:v>
                </c:pt>
                <c:pt idx="283">
                  <c:v>-3.4711786972158733E-3</c:v>
                </c:pt>
                <c:pt idx="284">
                  <c:v>1.4306257079265527E-2</c:v>
                </c:pt>
                <c:pt idx="285">
                  <c:v>1.5593633880015001E-2</c:v>
                </c:pt>
                <c:pt idx="286">
                  <c:v>3.1654804312264181E-2</c:v>
                </c:pt>
                <c:pt idx="287">
                  <c:v>-3.1279293565707258E-2</c:v>
                </c:pt>
                <c:pt idx="288">
                  <c:v>-5.0998301380689752E-3</c:v>
                </c:pt>
                <c:pt idx="289">
                  <c:v>-0.19006768952759256</c:v>
                </c:pt>
                <c:pt idx="290">
                  <c:v>0.20251464059034913</c:v>
                </c:pt>
                <c:pt idx="291">
                  <c:v>-0.1163566470930999</c:v>
                </c:pt>
                <c:pt idx="292">
                  <c:v>-1.1251956825942984</c:v>
                </c:pt>
                <c:pt idx="293">
                  <c:v>1.395796226511074E-2</c:v>
                </c:pt>
                <c:pt idx="294">
                  <c:v>1.0910718154900545E-2</c:v>
                </c:pt>
                <c:pt idx="295">
                  <c:v>-1.8056437283797931E-2</c:v>
                </c:pt>
                <c:pt idx="296">
                  <c:v>1.0910718154900545E-2</c:v>
                </c:pt>
                <c:pt idx="297">
                  <c:v>1.1139885628730046E-2</c:v>
                </c:pt>
                <c:pt idx="298">
                  <c:v>-7.3646205726438554E-2</c:v>
                </c:pt>
                <c:pt idx="299">
                  <c:v>9.1044241299502709E-3</c:v>
                </c:pt>
                <c:pt idx="300">
                  <c:v>-0.67967609296249609</c:v>
                </c:pt>
                <c:pt idx="301">
                  <c:v>7.1947425177749927E-3</c:v>
                </c:pt>
                <c:pt idx="302">
                  <c:v>-4.7912922018895877E-4</c:v>
                </c:pt>
                <c:pt idx="303">
                  <c:v>1.3471122331847891E-2</c:v>
                </c:pt>
                <c:pt idx="304">
                  <c:v>-0.10698215158043409</c:v>
                </c:pt>
                <c:pt idx="305">
                  <c:v>-2.1909001820404519E-2</c:v>
                </c:pt>
                <c:pt idx="306">
                  <c:v>-1.742812483110261E-2</c:v>
                </c:pt>
                <c:pt idx="307">
                  <c:v>-4.0816498821693421E-2</c:v>
                </c:pt>
                <c:pt idx="308">
                  <c:v>1.0517642974052277E-2</c:v>
                </c:pt>
                <c:pt idx="309">
                  <c:v>-1.3978030554840981E-2</c:v>
                </c:pt>
                <c:pt idx="310">
                  <c:v>-8.5062844840827628E-3</c:v>
                </c:pt>
                <c:pt idx="311">
                  <c:v>-5.6208206114915518E-2</c:v>
                </c:pt>
                <c:pt idx="312">
                  <c:v>-9.3145109187257089E-2</c:v>
                </c:pt>
                <c:pt idx="313">
                  <c:v>-0.56859262646607034</c:v>
                </c:pt>
                <c:pt idx="314">
                  <c:v>-2.7039156882382714E-2</c:v>
                </c:pt>
                <c:pt idx="315">
                  <c:v>7.2047435731742507E-3</c:v>
                </c:pt>
                <c:pt idx="316">
                  <c:v>-0.1001034337615528</c:v>
                </c:pt>
                <c:pt idx="317">
                  <c:v>1.997505654397265E-2</c:v>
                </c:pt>
                <c:pt idx="318">
                  <c:v>-1.1094722830163911E-2</c:v>
                </c:pt>
                <c:pt idx="319">
                  <c:v>8.2024053056788011E-3</c:v>
                </c:pt>
                <c:pt idx="320">
                  <c:v>-1.9304073289329631E-2</c:v>
                </c:pt>
                <c:pt idx="321">
                  <c:v>4.1409287927564771E-3</c:v>
                </c:pt>
                <c:pt idx="322">
                  <c:v>-6.5773060947600017E-3</c:v>
                </c:pt>
                <c:pt idx="323">
                  <c:v>0.14647023638087217</c:v>
                </c:pt>
                <c:pt idx="324">
                  <c:v>1.7188660511567339E-2</c:v>
                </c:pt>
                <c:pt idx="325">
                  <c:v>-5.8106268098067956E-3</c:v>
                </c:pt>
                <c:pt idx="326">
                  <c:v>-2.703755151561426E-2</c:v>
                </c:pt>
                <c:pt idx="327">
                  <c:v>6.2976397388137512E-2</c:v>
                </c:pt>
                <c:pt idx="328">
                  <c:v>6.0574816487895212E-3</c:v>
                </c:pt>
                <c:pt idx="329">
                  <c:v>-1.7340340362145036E-3</c:v>
                </c:pt>
                <c:pt idx="330">
                  <c:v>1.2001889787367298E-2</c:v>
                </c:pt>
                <c:pt idx="331">
                  <c:v>-1.2541752849378794E-2</c:v>
                </c:pt>
                <c:pt idx="332">
                  <c:v>-8.2689096766036529E-3</c:v>
                </c:pt>
                <c:pt idx="333">
                  <c:v>-0.18671638044809172</c:v>
                </c:pt>
                <c:pt idx="334">
                  <c:v>-1.1462093261150549E-2</c:v>
                </c:pt>
                <c:pt idx="335">
                  <c:v>-4.5384978469773241E-2</c:v>
                </c:pt>
                <c:pt idx="336">
                  <c:v>7.4217890625314475E-2</c:v>
                </c:pt>
                <c:pt idx="337">
                  <c:v>-0.25964064534188536</c:v>
                </c:pt>
                <c:pt idx="338">
                  <c:v>3.7623873478411583E-2</c:v>
                </c:pt>
                <c:pt idx="339">
                  <c:v>4.1124754717100094E-2</c:v>
                </c:pt>
                <c:pt idx="340">
                  <c:v>4.516414100449704E-2</c:v>
                </c:pt>
                <c:pt idx="341">
                  <c:v>0.58567667279031199</c:v>
                </c:pt>
                <c:pt idx="342">
                  <c:v>0.58567667279031199</c:v>
                </c:pt>
                <c:pt idx="343">
                  <c:v>1.155264887527075</c:v>
                </c:pt>
                <c:pt idx="344">
                  <c:v>0.27517294962009681</c:v>
                </c:pt>
                <c:pt idx="345">
                  <c:v>1.1195554906457268</c:v>
                </c:pt>
                <c:pt idx="346">
                  <c:v>0</c:v>
                </c:pt>
                <c:pt idx="347">
                  <c:v>0</c:v>
                </c:pt>
                <c:pt idx="348">
                  <c:v>1.6416780272404208</c:v>
                </c:pt>
                <c:pt idx="349">
                  <c:v>-4.0439131092446559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</c:numCache>
            </c:numRef>
          </c:xVal>
          <c:yVal>
            <c:numRef>
              <c:f>volcano!$C$33:$MY$33</c:f>
              <c:numCache>
                <c:formatCode>General</c:formatCode>
                <c:ptCount val="361"/>
                <c:pt idx="0">
                  <c:v>1.5075684000000001E-2</c:v>
                </c:pt>
                <c:pt idx="1">
                  <c:v>2.1372318000000001E-2</c:v>
                </c:pt>
                <c:pt idx="2">
                  <c:v>3.8635254000000001E-2</c:v>
                </c:pt>
                <c:pt idx="3">
                  <c:v>6.4453125E-2</c:v>
                </c:pt>
                <c:pt idx="4">
                  <c:v>6.9970898000000004E-2</c:v>
                </c:pt>
                <c:pt idx="5">
                  <c:v>0.104542752</c:v>
                </c:pt>
                <c:pt idx="6">
                  <c:v>0.13095478599999999</c:v>
                </c:pt>
                <c:pt idx="7">
                  <c:v>0.139659797</c:v>
                </c:pt>
                <c:pt idx="8">
                  <c:v>0.139659797</c:v>
                </c:pt>
                <c:pt idx="9">
                  <c:v>0.14271590100000001</c:v>
                </c:pt>
                <c:pt idx="10">
                  <c:v>0.153520095</c:v>
                </c:pt>
                <c:pt idx="11">
                  <c:v>0.15835926</c:v>
                </c:pt>
                <c:pt idx="12">
                  <c:v>0.15835926</c:v>
                </c:pt>
                <c:pt idx="13">
                  <c:v>0.15835926</c:v>
                </c:pt>
                <c:pt idx="14">
                  <c:v>0.16330995100000001</c:v>
                </c:pt>
                <c:pt idx="15">
                  <c:v>0.16330995100000001</c:v>
                </c:pt>
                <c:pt idx="16">
                  <c:v>0.181865692</c:v>
                </c:pt>
                <c:pt idx="17">
                  <c:v>0.18266876900000001</c:v>
                </c:pt>
                <c:pt idx="18">
                  <c:v>0.19056250599999999</c:v>
                </c:pt>
                <c:pt idx="19">
                  <c:v>0.195417853</c:v>
                </c:pt>
                <c:pt idx="20">
                  <c:v>0.20117929300000001</c:v>
                </c:pt>
                <c:pt idx="21">
                  <c:v>0.20117929300000001</c:v>
                </c:pt>
                <c:pt idx="22">
                  <c:v>0.20706038199999999</c:v>
                </c:pt>
                <c:pt idx="23">
                  <c:v>0.20706038199999999</c:v>
                </c:pt>
                <c:pt idx="24">
                  <c:v>0.20706038199999999</c:v>
                </c:pt>
                <c:pt idx="25">
                  <c:v>0.213061946</c:v>
                </c:pt>
                <c:pt idx="26">
                  <c:v>0.213061946</c:v>
                </c:pt>
                <c:pt idx="27">
                  <c:v>0.228985786</c:v>
                </c:pt>
                <c:pt idx="28">
                  <c:v>0.231797054</c:v>
                </c:pt>
                <c:pt idx="29">
                  <c:v>0.24490250799999999</c:v>
                </c:pt>
                <c:pt idx="30">
                  <c:v>0.24490250799999999</c:v>
                </c:pt>
                <c:pt idx="31">
                  <c:v>0.251641587</c:v>
                </c:pt>
                <c:pt idx="32">
                  <c:v>0.251641587</c:v>
                </c:pt>
                <c:pt idx="33">
                  <c:v>0.25451332300000001</c:v>
                </c:pt>
                <c:pt idx="34">
                  <c:v>0.258505547</c:v>
                </c:pt>
                <c:pt idx="35">
                  <c:v>0.265494805</c:v>
                </c:pt>
                <c:pt idx="36">
                  <c:v>0.265494805</c:v>
                </c:pt>
                <c:pt idx="37">
                  <c:v>0.265494805</c:v>
                </c:pt>
                <c:pt idx="38">
                  <c:v>0.26611328099999998</c:v>
                </c:pt>
                <c:pt idx="39">
                  <c:v>0.28721763099999997</c:v>
                </c:pt>
                <c:pt idx="40">
                  <c:v>0.29471105199999997</c:v>
                </c:pt>
                <c:pt idx="41">
                  <c:v>0.29471105199999997</c:v>
                </c:pt>
                <c:pt idx="42">
                  <c:v>0.31007739899999998</c:v>
                </c:pt>
                <c:pt idx="43">
                  <c:v>0.31795036500000001</c:v>
                </c:pt>
                <c:pt idx="44">
                  <c:v>0.31795036500000001</c:v>
                </c:pt>
                <c:pt idx="45">
                  <c:v>0.32594977800000002</c:v>
                </c:pt>
                <c:pt idx="46">
                  <c:v>0.32594977800000002</c:v>
                </c:pt>
                <c:pt idx="47">
                  <c:v>0.334075497</c:v>
                </c:pt>
                <c:pt idx="48">
                  <c:v>0.34232730900000002</c:v>
                </c:pt>
                <c:pt idx="49">
                  <c:v>0.34232730900000002</c:v>
                </c:pt>
                <c:pt idx="50">
                  <c:v>0.34232730900000002</c:v>
                </c:pt>
                <c:pt idx="51">
                  <c:v>0.34232730900000002</c:v>
                </c:pt>
                <c:pt idx="52">
                  <c:v>0.35070493800000002</c:v>
                </c:pt>
                <c:pt idx="53">
                  <c:v>0.35920804000000001</c:v>
                </c:pt>
                <c:pt idx="54">
                  <c:v>0.367836198</c:v>
                </c:pt>
                <c:pt idx="55">
                  <c:v>0.370740607</c:v>
                </c:pt>
                <c:pt idx="56">
                  <c:v>0.370740607</c:v>
                </c:pt>
                <c:pt idx="57">
                  <c:v>0.370740607</c:v>
                </c:pt>
                <c:pt idx="58">
                  <c:v>0.37658892799999999</c:v>
                </c:pt>
                <c:pt idx="59">
                  <c:v>0.37658892799999999</c:v>
                </c:pt>
                <c:pt idx="60">
                  <c:v>0.37658892799999999</c:v>
                </c:pt>
                <c:pt idx="61">
                  <c:v>0.37658892799999999</c:v>
                </c:pt>
                <c:pt idx="62">
                  <c:v>0.37658892799999999</c:v>
                </c:pt>
                <c:pt idx="63">
                  <c:v>0.38546567799999998</c:v>
                </c:pt>
                <c:pt idx="64">
                  <c:v>0.38546567799999998</c:v>
                </c:pt>
                <c:pt idx="65">
                  <c:v>0.38546567799999998</c:v>
                </c:pt>
                <c:pt idx="66">
                  <c:v>0.38546567799999998</c:v>
                </c:pt>
                <c:pt idx="67">
                  <c:v>0.394465819</c:v>
                </c:pt>
                <c:pt idx="68">
                  <c:v>0.394465819</c:v>
                </c:pt>
                <c:pt idx="69">
                  <c:v>0.394465819</c:v>
                </c:pt>
                <c:pt idx="70">
                  <c:v>0.394465819</c:v>
                </c:pt>
                <c:pt idx="71">
                  <c:v>0.394465819</c:v>
                </c:pt>
                <c:pt idx="72">
                  <c:v>0.394465819</c:v>
                </c:pt>
                <c:pt idx="73">
                  <c:v>0.394465819</c:v>
                </c:pt>
                <c:pt idx="74">
                  <c:v>0.394465819</c:v>
                </c:pt>
                <c:pt idx="75">
                  <c:v>0.40358865700000002</c:v>
                </c:pt>
                <c:pt idx="76">
                  <c:v>0.40358865700000002</c:v>
                </c:pt>
                <c:pt idx="77">
                  <c:v>0.40358865700000002</c:v>
                </c:pt>
                <c:pt idx="78">
                  <c:v>0.40449450399999998</c:v>
                </c:pt>
                <c:pt idx="79">
                  <c:v>0.40698437199999998</c:v>
                </c:pt>
                <c:pt idx="80">
                  <c:v>0.412833426</c:v>
                </c:pt>
                <c:pt idx="81">
                  <c:v>0.412833426</c:v>
                </c:pt>
                <c:pt idx="82">
                  <c:v>0.412833426</c:v>
                </c:pt>
                <c:pt idx="83">
                  <c:v>0.42219928299999998</c:v>
                </c:pt>
                <c:pt idx="84">
                  <c:v>0.42219928299999998</c:v>
                </c:pt>
                <c:pt idx="85">
                  <c:v>0.42219928299999998</c:v>
                </c:pt>
                <c:pt idx="86">
                  <c:v>0.42219928299999998</c:v>
                </c:pt>
                <c:pt idx="87">
                  <c:v>0.42219928299999998</c:v>
                </c:pt>
                <c:pt idx="88">
                  <c:v>0.42219928299999998</c:v>
                </c:pt>
                <c:pt idx="89">
                  <c:v>0.42578125</c:v>
                </c:pt>
                <c:pt idx="90">
                  <c:v>0.43168531900000001</c:v>
                </c:pt>
                <c:pt idx="91">
                  <c:v>0.43168531900000001</c:v>
                </c:pt>
                <c:pt idx="92">
                  <c:v>0.43168531900000001</c:v>
                </c:pt>
                <c:pt idx="93">
                  <c:v>0.43168531900000001</c:v>
                </c:pt>
                <c:pt idx="94">
                  <c:v>0.43168531900000001</c:v>
                </c:pt>
                <c:pt idx="95">
                  <c:v>0.43168531900000001</c:v>
                </c:pt>
                <c:pt idx="96">
                  <c:v>0.43168531900000001</c:v>
                </c:pt>
                <c:pt idx="97">
                  <c:v>0.43168531900000001</c:v>
                </c:pt>
                <c:pt idx="98">
                  <c:v>0.43168531900000001</c:v>
                </c:pt>
                <c:pt idx="99">
                  <c:v>0.43168531900000001</c:v>
                </c:pt>
                <c:pt idx="100">
                  <c:v>0.43647122999999999</c:v>
                </c:pt>
                <c:pt idx="101">
                  <c:v>0.44129055099999998</c:v>
                </c:pt>
                <c:pt idx="102">
                  <c:v>0.447317884</c:v>
                </c:pt>
                <c:pt idx="103">
                  <c:v>0.45101392200000001</c:v>
                </c:pt>
                <c:pt idx="104">
                  <c:v>0.45101392200000001</c:v>
                </c:pt>
                <c:pt idx="105">
                  <c:v>0.45101392200000001</c:v>
                </c:pt>
                <c:pt idx="106">
                  <c:v>0.46085430399999999</c:v>
                </c:pt>
                <c:pt idx="107">
                  <c:v>0.46085430399999999</c:v>
                </c:pt>
                <c:pt idx="108">
                  <c:v>0.46085430399999999</c:v>
                </c:pt>
                <c:pt idx="109">
                  <c:v>0.468833057</c:v>
                </c:pt>
                <c:pt idx="110">
                  <c:v>0.468833057</c:v>
                </c:pt>
                <c:pt idx="111">
                  <c:v>0.468833057</c:v>
                </c:pt>
                <c:pt idx="112">
                  <c:v>0.46972656299999999</c:v>
                </c:pt>
                <c:pt idx="113">
                  <c:v>0.46972656299999999</c:v>
                </c:pt>
                <c:pt idx="114">
                  <c:v>0.47081050000000002</c:v>
                </c:pt>
                <c:pt idx="115">
                  <c:v>0.47081050000000002</c:v>
                </c:pt>
                <c:pt idx="116">
                  <c:v>0.47081050000000002</c:v>
                </c:pt>
                <c:pt idx="117">
                  <c:v>0.48088123399999999</c:v>
                </c:pt>
                <c:pt idx="118">
                  <c:v>0.48088123399999999</c:v>
                </c:pt>
                <c:pt idx="119">
                  <c:v>0.48088123399999999</c:v>
                </c:pt>
                <c:pt idx="120">
                  <c:v>0.49106516500000003</c:v>
                </c:pt>
                <c:pt idx="121">
                  <c:v>0.49106516500000003</c:v>
                </c:pt>
                <c:pt idx="122">
                  <c:v>0.50136087799999995</c:v>
                </c:pt>
                <c:pt idx="123">
                  <c:v>0.50136087799999995</c:v>
                </c:pt>
                <c:pt idx="124">
                  <c:v>0.50136087799999995</c:v>
                </c:pt>
                <c:pt idx="125">
                  <c:v>0.50136087799999995</c:v>
                </c:pt>
                <c:pt idx="126">
                  <c:v>0.50158691399999999</c:v>
                </c:pt>
                <c:pt idx="127">
                  <c:v>0.50829603199999995</c:v>
                </c:pt>
                <c:pt idx="128">
                  <c:v>0.51176688400000003</c:v>
                </c:pt>
                <c:pt idx="129">
                  <c:v>0.51176688400000003</c:v>
                </c:pt>
                <c:pt idx="130">
                  <c:v>0.51176688400000003</c:v>
                </c:pt>
                <c:pt idx="131">
                  <c:v>0.51176688400000003</c:v>
                </c:pt>
                <c:pt idx="132">
                  <c:v>0.51176688400000003</c:v>
                </c:pt>
                <c:pt idx="133">
                  <c:v>0.51348439000000001</c:v>
                </c:pt>
                <c:pt idx="134">
                  <c:v>0.51348439000000001</c:v>
                </c:pt>
                <c:pt idx="135">
                  <c:v>0.522281628</c:v>
                </c:pt>
                <c:pt idx="136">
                  <c:v>0.522281628</c:v>
                </c:pt>
                <c:pt idx="137">
                  <c:v>0.522281628</c:v>
                </c:pt>
                <c:pt idx="138">
                  <c:v>0.52816772499999998</c:v>
                </c:pt>
                <c:pt idx="139">
                  <c:v>0.53290348300000001</c:v>
                </c:pt>
                <c:pt idx="140">
                  <c:v>0.53290348300000001</c:v>
                </c:pt>
                <c:pt idx="141">
                  <c:v>0.53290348300000001</c:v>
                </c:pt>
                <c:pt idx="142">
                  <c:v>0.53290348300000001</c:v>
                </c:pt>
                <c:pt idx="143">
                  <c:v>0.53290348300000001</c:v>
                </c:pt>
                <c:pt idx="144">
                  <c:v>0.53290348300000001</c:v>
                </c:pt>
                <c:pt idx="145">
                  <c:v>0.54293798800000004</c:v>
                </c:pt>
                <c:pt idx="146">
                  <c:v>0.543630748</c:v>
                </c:pt>
                <c:pt idx="147">
                  <c:v>0.543630748</c:v>
                </c:pt>
                <c:pt idx="148">
                  <c:v>0.543630748</c:v>
                </c:pt>
                <c:pt idx="149">
                  <c:v>0.543630748</c:v>
                </c:pt>
                <c:pt idx="150">
                  <c:v>0.54834314799999995</c:v>
                </c:pt>
                <c:pt idx="151">
                  <c:v>0.55446165999999997</c:v>
                </c:pt>
                <c:pt idx="152">
                  <c:v>0.55446165999999997</c:v>
                </c:pt>
                <c:pt idx="153">
                  <c:v>0.55446165999999997</c:v>
                </c:pt>
                <c:pt idx="154">
                  <c:v>0.55446165999999997</c:v>
                </c:pt>
                <c:pt idx="155">
                  <c:v>0.55446165999999997</c:v>
                </c:pt>
                <c:pt idx="156">
                  <c:v>0.56019405600000005</c:v>
                </c:pt>
                <c:pt idx="157">
                  <c:v>0.56539438399999997</c:v>
                </c:pt>
                <c:pt idx="158">
                  <c:v>0.56539438399999997</c:v>
                </c:pt>
                <c:pt idx="159">
                  <c:v>0.56539438399999997</c:v>
                </c:pt>
                <c:pt idx="160">
                  <c:v>0.57217656900000002</c:v>
                </c:pt>
                <c:pt idx="161">
                  <c:v>0.57642701600000001</c:v>
                </c:pt>
                <c:pt idx="162">
                  <c:v>0.57642701600000001</c:v>
                </c:pt>
                <c:pt idx="163">
                  <c:v>0.57642701600000001</c:v>
                </c:pt>
                <c:pt idx="164">
                  <c:v>0.57642701600000001</c:v>
                </c:pt>
                <c:pt idx="165">
                  <c:v>0.58755758700000005</c:v>
                </c:pt>
                <c:pt idx="166">
                  <c:v>0.58755758700000005</c:v>
                </c:pt>
                <c:pt idx="167">
                  <c:v>0.58755758700000005</c:v>
                </c:pt>
                <c:pt idx="168">
                  <c:v>0.58755758700000005</c:v>
                </c:pt>
                <c:pt idx="169">
                  <c:v>0.58755758700000005</c:v>
                </c:pt>
                <c:pt idx="170">
                  <c:v>0.58755758700000005</c:v>
                </c:pt>
                <c:pt idx="171">
                  <c:v>0.59439671000000005</c:v>
                </c:pt>
                <c:pt idx="172">
                  <c:v>0.59649044799999995</c:v>
                </c:pt>
                <c:pt idx="173">
                  <c:v>0.59878406399999995</c:v>
                </c:pt>
                <c:pt idx="174">
                  <c:v>0.59878406399999995</c:v>
                </c:pt>
                <c:pt idx="175">
                  <c:v>0.59878406399999995</c:v>
                </c:pt>
                <c:pt idx="176">
                  <c:v>0.61010434400000002</c:v>
                </c:pt>
                <c:pt idx="177">
                  <c:v>0.61010434400000002</c:v>
                </c:pt>
                <c:pt idx="178">
                  <c:v>0.61010434400000002</c:v>
                </c:pt>
                <c:pt idx="179">
                  <c:v>0.62151626599999998</c:v>
                </c:pt>
                <c:pt idx="180">
                  <c:v>0.62151626599999998</c:v>
                </c:pt>
                <c:pt idx="181">
                  <c:v>0.62151626599999998</c:v>
                </c:pt>
                <c:pt idx="182">
                  <c:v>0.624730165</c:v>
                </c:pt>
                <c:pt idx="183">
                  <c:v>0.625</c:v>
                </c:pt>
                <c:pt idx="184">
                  <c:v>0.625</c:v>
                </c:pt>
                <c:pt idx="185">
                  <c:v>0.62766435700000001</c:v>
                </c:pt>
                <c:pt idx="186">
                  <c:v>0.63301760299999998</c:v>
                </c:pt>
                <c:pt idx="187">
                  <c:v>0.63301760299999998</c:v>
                </c:pt>
                <c:pt idx="188">
                  <c:v>0.63301760299999998</c:v>
                </c:pt>
                <c:pt idx="189">
                  <c:v>0.63301760299999998</c:v>
                </c:pt>
                <c:pt idx="190">
                  <c:v>0.63301760299999998</c:v>
                </c:pt>
                <c:pt idx="191">
                  <c:v>0.63301760299999998</c:v>
                </c:pt>
                <c:pt idx="192">
                  <c:v>0.63379289999999999</c:v>
                </c:pt>
                <c:pt idx="193">
                  <c:v>0.63769531300000004</c:v>
                </c:pt>
                <c:pt idx="194">
                  <c:v>0.63788333500000005</c:v>
                </c:pt>
                <c:pt idx="195">
                  <c:v>0.64458243500000001</c:v>
                </c:pt>
                <c:pt idx="196">
                  <c:v>0.644606067</c:v>
                </c:pt>
                <c:pt idx="197">
                  <c:v>0.644606067</c:v>
                </c:pt>
                <c:pt idx="198">
                  <c:v>0.644606067</c:v>
                </c:pt>
                <c:pt idx="199">
                  <c:v>0.644606067</c:v>
                </c:pt>
                <c:pt idx="200">
                  <c:v>0.644606067</c:v>
                </c:pt>
                <c:pt idx="201">
                  <c:v>0.644606067</c:v>
                </c:pt>
                <c:pt idx="202">
                  <c:v>0.644606067</c:v>
                </c:pt>
                <c:pt idx="203">
                  <c:v>0.644606067</c:v>
                </c:pt>
                <c:pt idx="204">
                  <c:v>0.65627930999999995</c:v>
                </c:pt>
                <c:pt idx="205">
                  <c:v>0.65627930999999995</c:v>
                </c:pt>
                <c:pt idx="206">
                  <c:v>0.65627930999999995</c:v>
                </c:pt>
                <c:pt idx="207">
                  <c:v>0.65627930999999995</c:v>
                </c:pt>
                <c:pt idx="208">
                  <c:v>0.65627930999999995</c:v>
                </c:pt>
                <c:pt idx="209">
                  <c:v>0.66168046000000003</c:v>
                </c:pt>
                <c:pt idx="210">
                  <c:v>0.67987045099999999</c:v>
                </c:pt>
                <c:pt idx="211">
                  <c:v>0.67987045099999999</c:v>
                </c:pt>
                <c:pt idx="212">
                  <c:v>0.67987045099999999</c:v>
                </c:pt>
                <c:pt idx="213">
                  <c:v>0.67987045099999999</c:v>
                </c:pt>
                <c:pt idx="214">
                  <c:v>0.67987045099999999</c:v>
                </c:pt>
                <c:pt idx="215">
                  <c:v>0.684959278</c:v>
                </c:pt>
                <c:pt idx="216">
                  <c:v>0.6875</c:v>
                </c:pt>
                <c:pt idx="217">
                  <c:v>0.6875</c:v>
                </c:pt>
                <c:pt idx="218">
                  <c:v>0.69178336399999996</c:v>
                </c:pt>
                <c:pt idx="219">
                  <c:v>0.69178336399999996</c:v>
                </c:pt>
                <c:pt idx="220">
                  <c:v>0.69638605399999998</c:v>
                </c:pt>
                <c:pt idx="221">
                  <c:v>0.69638605399999998</c:v>
                </c:pt>
                <c:pt idx="222">
                  <c:v>0.69638605399999998</c:v>
                </c:pt>
                <c:pt idx="223">
                  <c:v>0.69638605399999998</c:v>
                </c:pt>
                <c:pt idx="224">
                  <c:v>0.70377109299999996</c:v>
                </c:pt>
                <c:pt idx="225">
                  <c:v>0.70475649799999995</c:v>
                </c:pt>
                <c:pt idx="226">
                  <c:v>0.70475649799999995</c:v>
                </c:pt>
                <c:pt idx="227">
                  <c:v>0.70475649799999995</c:v>
                </c:pt>
                <c:pt idx="228">
                  <c:v>0.7103313</c:v>
                </c:pt>
                <c:pt idx="229">
                  <c:v>0.71397767999999995</c:v>
                </c:pt>
                <c:pt idx="230">
                  <c:v>0.71583100899999996</c:v>
                </c:pt>
                <c:pt idx="231">
                  <c:v>0.71972656300000004</c:v>
                </c:pt>
                <c:pt idx="232">
                  <c:v>0.72796043300000002</c:v>
                </c:pt>
                <c:pt idx="233">
                  <c:v>0.72796043300000002</c:v>
                </c:pt>
                <c:pt idx="234">
                  <c:v>0.73171773600000001</c:v>
                </c:pt>
                <c:pt idx="235">
                  <c:v>0.740156641</c:v>
                </c:pt>
                <c:pt idx="236">
                  <c:v>0.740156641</c:v>
                </c:pt>
                <c:pt idx="237">
                  <c:v>0.740156641</c:v>
                </c:pt>
                <c:pt idx="238">
                  <c:v>0.74356079100000005</c:v>
                </c:pt>
                <c:pt idx="239">
                  <c:v>0.74539297800000004</c:v>
                </c:pt>
                <c:pt idx="240">
                  <c:v>0.74842604099999999</c:v>
                </c:pt>
                <c:pt idx="241">
                  <c:v>0.74959752000000002</c:v>
                </c:pt>
                <c:pt idx="242">
                  <c:v>0.75241685400000002</c:v>
                </c:pt>
                <c:pt idx="243">
                  <c:v>0.75241685400000002</c:v>
                </c:pt>
                <c:pt idx="244">
                  <c:v>0.76435333100000002</c:v>
                </c:pt>
                <c:pt idx="245">
                  <c:v>0.76439434299999998</c:v>
                </c:pt>
                <c:pt idx="246">
                  <c:v>0.76464843800000004</c:v>
                </c:pt>
                <c:pt idx="247">
                  <c:v>0.76473825200000001</c:v>
                </c:pt>
                <c:pt idx="248">
                  <c:v>0.76473825200000001</c:v>
                </c:pt>
                <c:pt idx="249">
                  <c:v>0.77711797299999996</c:v>
                </c:pt>
                <c:pt idx="250">
                  <c:v>0.77711797299999996</c:v>
                </c:pt>
                <c:pt idx="251">
                  <c:v>0.77711797299999996</c:v>
                </c:pt>
                <c:pt idx="252">
                  <c:v>0.78186212099999997</c:v>
                </c:pt>
                <c:pt idx="253">
                  <c:v>0.78955310499999998</c:v>
                </c:pt>
                <c:pt idx="254">
                  <c:v>0.78955310499999998</c:v>
                </c:pt>
                <c:pt idx="255">
                  <c:v>0.78955310499999998</c:v>
                </c:pt>
                <c:pt idx="256">
                  <c:v>0.78955310499999998</c:v>
                </c:pt>
                <c:pt idx="257">
                  <c:v>0.791015625</c:v>
                </c:pt>
                <c:pt idx="258">
                  <c:v>0.80014929199999996</c:v>
                </c:pt>
                <c:pt idx="259">
                  <c:v>0.80204070500000002</c:v>
                </c:pt>
                <c:pt idx="260">
                  <c:v>0.80204070500000002</c:v>
                </c:pt>
                <c:pt idx="261">
                  <c:v>0.80204070500000002</c:v>
                </c:pt>
                <c:pt idx="262">
                  <c:v>0.80204070500000002</c:v>
                </c:pt>
                <c:pt idx="263">
                  <c:v>0.8125</c:v>
                </c:pt>
                <c:pt idx="264">
                  <c:v>0.81457778700000005</c:v>
                </c:pt>
                <c:pt idx="265">
                  <c:v>0.81457778700000005</c:v>
                </c:pt>
                <c:pt idx="266">
                  <c:v>0.81457778700000005</c:v>
                </c:pt>
                <c:pt idx="267">
                  <c:v>0.81477658799999997</c:v>
                </c:pt>
                <c:pt idx="268">
                  <c:v>0.82716133000000003</c:v>
                </c:pt>
                <c:pt idx="269">
                  <c:v>0.82716133000000003</c:v>
                </c:pt>
                <c:pt idx="270">
                  <c:v>0.82716133000000003</c:v>
                </c:pt>
                <c:pt idx="271">
                  <c:v>0.82716133000000003</c:v>
                </c:pt>
                <c:pt idx="272">
                  <c:v>0.82716133000000003</c:v>
                </c:pt>
                <c:pt idx="273">
                  <c:v>0.82716133000000003</c:v>
                </c:pt>
                <c:pt idx="274">
                  <c:v>0.83135736699999996</c:v>
                </c:pt>
                <c:pt idx="275">
                  <c:v>0.83172607399999998</c:v>
                </c:pt>
                <c:pt idx="276">
                  <c:v>0.832450998</c:v>
                </c:pt>
                <c:pt idx="277">
                  <c:v>0.832450998</c:v>
                </c:pt>
                <c:pt idx="278">
                  <c:v>0.83935546900000002</c:v>
                </c:pt>
                <c:pt idx="279">
                  <c:v>0.839788278</c:v>
                </c:pt>
                <c:pt idx="280">
                  <c:v>0.839788278</c:v>
                </c:pt>
                <c:pt idx="281">
                  <c:v>0.839788278</c:v>
                </c:pt>
                <c:pt idx="282">
                  <c:v>0.839788278</c:v>
                </c:pt>
                <c:pt idx="283">
                  <c:v>0.84078313400000004</c:v>
                </c:pt>
                <c:pt idx="284">
                  <c:v>0.85245554800000001</c:v>
                </c:pt>
                <c:pt idx="285">
                  <c:v>0.85245554800000001</c:v>
                </c:pt>
                <c:pt idx="286">
                  <c:v>0.85245554800000001</c:v>
                </c:pt>
                <c:pt idx="287">
                  <c:v>0.85245554800000001</c:v>
                </c:pt>
                <c:pt idx="288">
                  <c:v>0.85245554800000001</c:v>
                </c:pt>
                <c:pt idx="289">
                  <c:v>0.85245554800000001</c:v>
                </c:pt>
                <c:pt idx="290">
                  <c:v>0.86026000999999996</c:v>
                </c:pt>
                <c:pt idx="291">
                  <c:v>0.86093013600000001</c:v>
                </c:pt>
                <c:pt idx="292">
                  <c:v>0.86504364</c:v>
                </c:pt>
                <c:pt idx="293">
                  <c:v>0.865160021</c:v>
                </c:pt>
                <c:pt idx="294">
                  <c:v>0.865160021</c:v>
                </c:pt>
                <c:pt idx="295">
                  <c:v>0.865160021</c:v>
                </c:pt>
                <c:pt idx="296">
                  <c:v>0.865160021</c:v>
                </c:pt>
                <c:pt idx="297">
                  <c:v>0.865160021</c:v>
                </c:pt>
                <c:pt idx="298">
                  <c:v>0.865160021</c:v>
                </c:pt>
                <c:pt idx="299">
                  <c:v>0.865160021</c:v>
                </c:pt>
                <c:pt idx="300">
                  <c:v>0.87120779400000004</c:v>
                </c:pt>
                <c:pt idx="301">
                  <c:v>0.87789855500000002</c:v>
                </c:pt>
                <c:pt idx="302">
                  <c:v>0.87789855500000002</c:v>
                </c:pt>
                <c:pt idx="303">
                  <c:v>0.87789855500000002</c:v>
                </c:pt>
                <c:pt idx="304">
                  <c:v>0.87789855500000002</c:v>
                </c:pt>
                <c:pt idx="305">
                  <c:v>0.89066798400000002</c:v>
                </c:pt>
                <c:pt idx="306">
                  <c:v>0.89066798400000002</c:v>
                </c:pt>
                <c:pt idx="307">
                  <c:v>0.90346511500000004</c:v>
                </c:pt>
                <c:pt idx="308">
                  <c:v>0.90346511500000004</c:v>
                </c:pt>
                <c:pt idx="309">
                  <c:v>0.90346511500000004</c:v>
                </c:pt>
                <c:pt idx="310">
                  <c:v>0.91628673800000005</c:v>
                </c:pt>
                <c:pt idx="311">
                  <c:v>0.91628673800000005</c:v>
                </c:pt>
                <c:pt idx="312">
                  <c:v>0.91936156099999999</c:v>
                </c:pt>
                <c:pt idx="313">
                  <c:v>0.91967109599999997</c:v>
                </c:pt>
                <c:pt idx="314">
                  <c:v>0.92912962499999996</c:v>
                </c:pt>
                <c:pt idx="315">
                  <c:v>0.92912962499999996</c:v>
                </c:pt>
                <c:pt idx="316">
                  <c:v>0.92912962499999996</c:v>
                </c:pt>
                <c:pt idx="317">
                  <c:v>0.92912962499999996</c:v>
                </c:pt>
                <c:pt idx="318">
                  <c:v>0.92912962499999996</c:v>
                </c:pt>
                <c:pt idx="319">
                  <c:v>0.92912962499999996</c:v>
                </c:pt>
                <c:pt idx="320">
                  <c:v>0.92912962499999996</c:v>
                </c:pt>
                <c:pt idx="321">
                  <c:v>0.93073506500000003</c:v>
                </c:pt>
                <c:pt idx="322">
                  <c:v>0.94199052999999999</c:v>
                </c:pt>
                <c:pt idx="323">
                  <c:v>0.94199052999999999</c:v>
                </c:pt>
                <c:pt idx="324">
                  <c:v>0.94199052999999999</c:v>
                </c:pt>
                <c:pt idx="325">
                  <c:v>0.94199052999999999</c:v>
                </c:pt>
                <c:pt idx="326">
                  <c:v>0.95486619500000003</c:v>
                </c:pt>
                <c:pt idx="327">
                  <c:v>0.95486619500000003</c:v>
                </c:pt>
                <c:pt idx="328">
                  <c:v>0.95486619500000003</c:v>
                </c:pt>
                <c:pt idx="329">
                  <c:v>0.96775335299999998</c:v>
                </c:pt>
                <c:pt idx="330">
                  <c:v>0.96775335299999998</c:v>
                </c:pt>
                <c:pt idx="331">
                  <c:v>0.96775335299999998</c:v>
                </c:pt>
                <c:pt idx="332">
                  <c:v>0.96775335299999998</c:v>
                </c:pt>
                <c:pt idx="333">
                  <c:v>0.96775335299999998</c:v>
                </c:pt>
                <c:pt idx="334">
                  <c:v>0.98064872400000003</c:v>
                </c:pt>
                <c:pt idx="335">
                  <c:v>0.98064872400000003</c:v>
                </c:pt>
                <c:pt idx="336">
                  <c:v>0.98881268499999997</c:v>
                </c:pt>
                <c:pt idx="337">
                  <c:v>0.99354902599999995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862-4A04-84DB-933B0E1C4065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volcano!$C$32:$E$32</c:f>
              <c:numCache>
                <c:formatCode>General</c:formatCode>
                <c:ptCount val="3"/>
                <c:pt idx="0">
                  <c:v>2.1197612816304474</c:v>
                </c:pt>
                <c:pt idx="1">
                  <c:v>-1.1154702091935123</c:v>
                </c:pt>
                <c:pt idx="2">
                  <c:v>1.7023711657418512</c:v>
                </c:pt>
              </c:numCache>
            </c:numRef>
          </c:xVal>
          <c:yVal>
            <c:numRef>
              <c:f>volcano!$C$33:$E$33</c:f>
              <c:numCache>
                <c:formatCode>General</c:formatCode>
                <c:ptCount val="3"/>
                <c:pt idx="0">
                  <c:v>1.5075684000000001E-2</c:v>
                </c:pt>
                <c:pt idx="1">
                  <c:v>2.1372318000000001E-2</c:v>
                </c:pt>
                <c:pt idx="2">
                  <c:v>3.8635254000000001E-2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862-4A04-84DB-933B0E1C40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9591224"/>
        <c:axId val="1239601720"/>
      </c:scatterChart>
      <c:valAx>
        <c:axId val="1239591224"/>
        <c:scaling>
          <c:orientation val="minMax"/>
          <c:min val="-3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ja-JP" sz="1600" b="0" i="0" u="none" strike="noStrike" baseline="0">
                    <a:effectLst/>
                  </a:rPr>
                  <a:t>log</a:t>
                </a:r>
                <a:r>
                  <a:rPr lang="en-US" altLang="ja-JP" sz="1600" b="0" i="0" u="none" strike="noStrike" baseline="-25000">
                    <a:effectLst/>
                  </a:rPr>
                  <a:t>2</a:t>
                </a:r>
                <a:r>
                  <a:rPr lang="en-US" altLang="ja-JP" sz="1600" b="0" i="0" u="none" strike="noStrike" baseline="0">
                    <a:effectLst/>
                  </a:rPr>
                  <a:t>(0 week/4 week)</a:t>
                </a:r>
                <a:endParaRPr lang="ja-JP" sz="1600"/>
              </a:p>
            </c:rich>
          </c:tx>
          <c:layout>
            <c:manualLayout>
              <c:xMode val="edge"/>
              <c:yMode val="edge"/>
              <c:x val="0.38249300087489069"/>
              <c:y val="0.902777777777777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high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239601720"/>
        <c:crosses val="autoZero"/>
        <c:crossBetween val="midCat"/>
      </c:valAx>
      <c:valAx>
        <c:axId val="1239601720"/>
        <c:scaling>
          <c:logBase val="10"/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ja-JP" sz="1600">
                    <a:effectLst/>
                  </a:rPr>
                  <a:t>-log</a:t>
                </a:r>
                <a:r>
                  <a:rPr lang="en-US" altLang="ja-JP" sz="1600" baseline="-25000">
                    <a:effectLst/>
                  </a:rPr>
                  <a:t>10</a:t>
                </a:r>
                <a:r>
                  <a:rPr lang="en-US" altLang="ja-JP" sz="1600">
                    <a:effectLst/>
                  </a:rPr>
                  <a:t>(pvalue)</a:t>
                </a:r>
                <a:endParaRPr lang="ja-JP" altLang="ja-JP" sz="16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ja-JP"/>
            </a:p>
          </c:txPr>
        </c:title>
        <c:numFmt formatCode="General" sourceLinked="1"/>
        <c:majorTickMark val="cross"/>
        <c:minorTickMark val="cross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239591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7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43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8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6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42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0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54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79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18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33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6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1E769-7367-4A41-B6F4-AADB6D57AEE3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E15E0-5C1E-47CE-B764-A22F8413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42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052515"/>
              </p:ext>
            </p:extLst>
          </p:nvPr>
        </p:nvGraphicFramePr>
        <p:xfrm>
          <a:off x="179285" y="1284089"/>
          <a:ext cx="5573482" cy="3446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22318"/>
              </p:ext>
            </p:extLst>
          </p:nvPr>
        </p:nvGraphicFramePr>
        <p:xfrm>
          <a:off x="6162572" y="1284089"/>
          <a:ext cx="5573482" cy="3446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602544" y="2407024"/>
            <a:ext cx="515022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585831" y="2407024"/>
            <a:ext cx="515022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62468" y="5114960"/>
            <a:ext cx="11627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 Figure 2 </a:t>
            </a:r>
          </a:p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MetaCyc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pathways of microbiota between 0 and 4 week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(A)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placebo and (B) probiotics group.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plot indicates pathway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inferred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PICRUSt2. Closed circle indicates a significant pathway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p-value is less than 0.05, calculated by the Wilcoxon rank sum test. The significant pathways were in Supplementary table 4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02" y="126667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85831" y="126667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1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デフォルト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CA4DF18-A19A-4B4F-AC1A-1B7D6A2F79CF}" vid="{6AA2030E-D2D9-4A49-9C52-0410CF943C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725</TotalTime>
  <Words>90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Office テーマ</vt:lpstr>
      <vt:lpstr>PowerPoint プレゼンテーション</vt:lpstr>
    </vt:vector>
  </TitlesOfParts>
  <Company>森永乳業㈱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森永乳業㈱</dc:creator>
  <cp:lastModifiedBy>大草 敏史</cp:lastModifiedBy>
  <cp:revision>46</cp:revision>
  <dcterms:created xsi:type="dcterms:W3CDTF">2018-11-08T06:58:32Z</dcterms:created>
  <dcterms:modified xsi:type="dcterms:W3CDTF">2022-08-04T08:25:53Z</dcterms:modified>
</cp:coreProperties>
</file>