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5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9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BB84-1CE9-408E-9AD3-EF4CEF02B0D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A1D1-FCC8-440D-8ACF-3DCDA58B6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0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49360"/>
          <a:stretch/>
        </p:blipFill>
        <p:spPr>
          <a:xfrm>
            <a:off x="1985355" y="835716"/>
            <a:ext cx="7807037" cy="3062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621" y="4080624"/>
            <a:ext cx="93961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Thanks to registration, it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is possible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to track the displacement that each voxel undergoes during each tidal inflation. The trajectory of such displacement is indicated by vectors (arrows)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color coding indicates the amount of the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displacement.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The voxels in proximity to the diaphragm undergo larger displacements along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cephalocaudal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axis. Voxels in the upper lobes are mostly displaced in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dorsoventral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direction (main panel),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with larger vectors in proximity of injured tissue in the left upper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lobe vs. the right upper lobe (insert panel).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3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Consolas</vt:lpstr>
      <vt:lpstr>Office Theme</vt:lpstr>
      <vt:lpstr>PowerPoint Presentation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Cereda, Maurizio</dc:creator>
  <cp:lastModifiedBy>Cereda, Maurizio</cp:lastModifiedBy>
  <cp:revision>2</cp:revision>
  <dcterms:created xsi:type="dcterms:W3CDTF">2018-07-10T23:01:24Z</dcterms:created>
  <dcterms:modified xsi:type="dcterms:W3CDTF">2018-07-10T23:03:59Z</dcterms:modified>
</cp:coreProperties>
</file>