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1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7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6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3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0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3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8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7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E10B-91F5-4A1F-BCE6-A1DFB66B72BF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BA9F9-B62C-47CB-95E8-BA804E3A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8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45688" y="6429303"/>
            <a:ext cx="1134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Derivation</a:t>
            </a:r>
          </a:p>
        </p:txBody>
      </p:sp>
      <p:cxnSp>
        <p:nvCxnSpPr>
          <p:cNvPr id="10" name="Straight Connector 9"/>
          <p:cNvCxnSpPr>
            <a:cxnSpLocks/>
            <a:stCxn id="8" idx="1"/>
          </p:cNvCxnSpPr>
          <p:nvPr/>
        </p:nvCxnSpPr>
        <p:spPr>
          <a:xfrm>
            <a:off x="4245688" y="6567803"/>
            <a:ext cx="2647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53919" y="6357069"/>
            <a:ext cx="1140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endParaRPr lang="en-US" sz="1200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5495952" y="6570145"/>
            <a:ext cx="289386" cy="0"/>
          </a:xfrm>
          <a:prstGeom prst="line">
            <a:avLst/>
          </a:prstGeom>
          <a:ln w="254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57056" y="356306"/>
            <a:ext cx="27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51074" y="35630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4014" y="336183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63090" y="336183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701" y="120178"/>
            <a:ext cx="3773424" cy="3273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628" y="110908"/>
            <a:ext cx="3773424" cy="32247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701" y="3275672"/>
            <a:ext cx="3773424" cy="32278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881" y="3245326"/>
            <a:ext cx="3773424" cy="322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7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Shanks, Amy</dc:creator>
  <cp:lastModifiedBy>Mathis, Michael</cp:lastModifiedBy>
  <cp:revision>12</cp:revision>
  <dcterms:created xsi:type="dcterms:W3CDTF">2018-12-04T15:12:31Z</dcterms:created>
  <dcterms:modified xsi:type="dcterms:W3CDTF">2019-12-21T01:46:03Z</dcterms:modified>
</cp:coreProperties>
</file>