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Kopp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520" y="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0-15T12:48:45.133" idx="1">
    <p:pos x="6285" y="3068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D45FF-B967-3C40-BBAC-255C756DDA05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B31D6-A57A-8E40-90BA-322B0FA4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4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83FB4-255C-8E4F-A19F-ECE74139CA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37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9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2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4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2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9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6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0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8F4E-3AFD-3547-8507-89A5C852334A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935D-58FF-A049-9F77-55117838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3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39340" y="1696665"/>
            <a:ext cx="254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APOL1 FSGS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8597" y="4770783"/>
            <a:ext cx="228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Adaptive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8000"/>
                </a:solidFill>
              </a:rPr>
              <a:t>FSGS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56331" y="4740531"/>
            <a:ext cx="1737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Primary FSGS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62849" y="2497449"/>
            <a:ext cx="26418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3366FF"/>
                </a:solidFill>
              </a:rPr>
              <a:t>Genetic FSGS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39974" y="3486990"/>
            <a:ext cx="477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 smtClean="0"/>
              <a:t>10</a:t>
            </a:r>
            <a:endParaRPr 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73860" y="215277"/>
            <a:ext cx="2863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Supplemental figure </a:t>
            </a:r>
            <a:r>
              <a:rPr lang="en-US" sz="2000" b="1" dirty="0"/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1711652" y="3082422"/>
            <a:ext cx="6550820" cy="294301"/>
          </a:xfrm>
          <a:prstGeom prst="rect">
            <a:avLst/>
          </a:prstGeom>
          <a:solidFill>
            <a:srgbClr val="37CC88">
              <a:alpha val="4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56145" y="3486990"/>
            <a:ext cx="477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 smtClean="0"/>
              <a:t>20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72316" y="3486990"/>
            <a:ext cx="477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 smtClean="0"/>
              <a:t>30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88487" y="3486990"/>
            <a:ext cx="477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 smtClean="0"/>
              <a:t>40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604658" y="3486990"/>
            <a:ext cx="477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/>
              <a:t>5</a:t>
            </a:r>
            <a:r>
              <a:rPr lang="en-US" sz="1600" b="1" dirty="0" smtClean="0"/>
              <a:t>0</a:t>
            </a: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20829" y="3486990"/>
            <a:ext cx="477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 smtClean="0"/>
              <a:t>60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237000" y="3486990"/>
            <a:ext cx="8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 smtClean="0"/>
              <a:t>70+y</a:t>
            </a:r>
            <a:endParaRPr lang="en-US" sz="1600" b="1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797864" y="2710677"/>
            <a:ext cx="0" cy="26331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797864" y="2710677"/>
            <a:ext cx="415389" cy="12391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13253" y="2834588"/>
            <a:ext cx="1301031" cy="13940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14284" y="2973995"/>
            <a:ext cx="298619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339974" y="2065997"/>
            <a:ext cx="1517403" cy="9079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50475" y="2063633"/>
            <a:ext cx="1517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368344" y="2064228"/>
            <a:ext cx="1858496" cy="802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090236" y="3518644"/>
            <a:ext cx="872613" cy="10934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958542" y="3999080"/>
            <a:ext cx="4421218" cy="613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7" idx="2"/>
          </p:cNvCxnSpPr>
          <p:nvPr/>
        </p:nvCxnSpPr>
        <p:spPr>
          <a:xfrm>
            <a:off x="2578646" y="3825544"/>
            <a:ext cx="2200694" cy="775979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93488" y="1400762"/>
            <a:ext cx="0" cy="3826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772" y="2798751"/>
            <a:ext cx="1797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Relative  incidence</a:t>
            </a:r>
          </a:p>
          <a:p>
            <a:r>
              <a:rPr lang="en-US" b="1" dirty="0" smtClean="0"/>
              <a:t>(semi-quantitative)</a:t>
            </a:r>
            <a:endParaRPr lang="en-US" b="1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4779340" y="4352786"/>
            <a:ext cx="2721131" cy="24873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70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Kopp</dc:creator>
  <cp:lastModifiedBy>Jeffrey Kopp</cp:lastModifiedBy>
  <cp:revision>7</cp:revision>
  <dcterms:created xsi:type="dcterms:W3CDTF">2016-09-25T12:43:27Z</dcterms:created>
  <dcterms:modified xsi:type="dcterms:W3CDTF">2017-02-17T17:06:32Z</dcterms:modified>
</cp:coreProperties>
</file>