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8" r:id="rId2"/>
    <p:sldId id="256" r:id="rId3"/>
    <p:sldId id="257" r:id="rId4"/>
  </p:sldIdLst>
  <p:sldSz cx="7772400" cy="4572000"/>
  <p:notesSz cx="6858000" cy="9144000"/>
  <p:defaultTextStyle>
    <a:defPPr>
      <a:defRPr lang="en-US"/>
    </a:defPPr>
    <a:lvl1pPr marL="0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1pPr>
    <a:lvl2pPr marL="296236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2pPr>
    <a:lvl3pPr marL="592473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3pPr>
    <a:lvl4pPr marL="888707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4pPr>
    <a:lvl5pPr marL="1184943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5pPr>
    <a:lvl6pPr marL="1481180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6pPr>
    <a:lvl7pPr marL="1777416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7pPr>
    <a:lvl8pPr marL="2073653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8pPr>
    <a:lvl9pPr marL="2369887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C"/>
    <a:srgbClr val="0071BC"/>
    <a:srgbClr val="008AD8"/>
    <a:srgbClr val="E1E1E1"/>
    <a:srgbClr val="CBCBCB"/>
    <a:srgbClr val="929292"/>
    <a:srgbClr val="515151"/>
    <a:srgbClr val="000000"/>
    <a:srgbClr val="7F1B20"/>
    <a:srgbClr val="3B4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75" autoAdjust="0"/>
    <p:restoredTop sz="94660"/>
  </p:normalViewPr>
  <p:slideViewPr>
    <p:cSldViewPr snapToGrid="0">
      <p:cViewPr varScale="1">
        <p:scale>
          <a:sx n="94" d="100"/>
          <a:sy n="94" d="100"/>
        </p:scale>
        <p:origin x="8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748242"/>
            <a:ext cx="5829300" cy="159173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401359"/>
            <a:ext cx="5829300" cy="110384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9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6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43417"/>
            <a:ext cx="1675924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43417"/>
            <a:ext cx="4930616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9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5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1139826"/>
            <a:ext cx="6703695" cy="1901825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3059642"/>
            <a:ext cx="6703695" cy="1000125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217083"/>
            <a:ext cx="330327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217083"/>
            <a:ext cx="330327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9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43417"/>
            <a:ext cx="6703695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1120775"/>
            <a:ext cx="3288089" cy="549275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1670050"/>
            <a:ext cx="3288089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120775"/>
            <a:ext cx="3304282" cy="549275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670050"/>
            <a:ext cx="3304282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4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25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7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04800"/>
            <a:ext cx="2506801" cy="106680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658284"/>
            <a:ext cx="3934778" cy="32490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371600"/>
            <a:ext cx="2506801" cy="254105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1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04800"/>
            <a:ext cx="2506801" cy="106680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658284"/>
            <a:ext cx="3934778" cy="3249083"/>
          </a:xfrm>
        </p:spPr>
        <p:txBody>
          <a:bodyPr anchor="t"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371600"/>
            <a:ext cx="2506801" cy="254105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8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243417"/>
            <a:ext cx="6703695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1217083"/>
            <a:ext cx="6703695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9F39-EA0C-48D6-A8F9-A3750804D0BD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9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nounprojec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Visual Abstract Instructions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67386"/>
            <a:ext cx="768096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Visual abstracts should read top to bottom or left to right.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We ask that abstracts be 8” wide x 5” tall; the template is set to these dimensions.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Save and send as a PowerPoint file only.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Use the fonts sizes and styles provided on the next slide. Do not use all caps.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Use the sample colors provided on the next slide.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Be sure you have rights to the icons you use, or have included proper attribution as specified by the source site. The Noun Project (</a:t>
            </a:r>
            <a:r>
              <a:rPr lang="en-US" sz="1600" u="sng" dirty="0">
                <a:hlinkClick r:id="rId2"/>
              </a:rPr>
              <a:t>https://thenounproject.com/</a:t>
            </a:r>
            <a:r>
              <a:rPr lang="en-US" sz="1600" dirty="0"/>
              <a:t>) offers a wide selection of free icons for use with proper attribution, or allows unlimited unattributed use for $1.99 per icon. We do not cover icon costs. Suggested formatting of attribution information is in the template.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Google “visual abstracts” to see common layout examples. Please aim for simplicity.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Please note that all information you wish to present must be included on one slide. Additional text or notes will be discarded.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7744B9-B141-43EF-96D5-A2727BB05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650" y="4158048"/>
            <a:ext cx="2103885" cy="3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3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Design Element Guide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354793"/>
            <a:ext cx="7016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this font for small labels (Arial 16 pt)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1" y="1693347"/>
            <a:ext cx="701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 this font for medium labels (Arial 18 pt)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1" y="2093457"/>
            <a:ext cx="7016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this font for large labels/titles (Arial 20 pt)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48803" y="2837130"/>
            <a:ext cx="1327973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48803" y="3032259"/>
            <a:ext cx="132797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48803" y="3235934"/>
            <a:ext cx="1327973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-1" y="2811775"/>
            <a:ext cx="2306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Preferred arrow style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10286" y="3630730"/>
            <a:ext cx="2702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Preferred color samples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10286" y="699060"/>
            <a:ext cx="7782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Please use slide 3 to create your visual abstract.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450316" y="3657123"/>
            <a:ext cx="304800" cy="256653"/>
          </a:xfrm>
          <a:prstGeom prst="rect">
            <a:avLst/>
          </a:prstGeom>
          <a:solidFill>
            <a:srgbClr val="00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85439" y="3657123"/>
            <a:ext cx="304800" cy="256653"/>
          </a:xfrm>
          <a:prstGeom prst="rect">
            <a:avLst/>
          </a:prstGeom>
          <a:solidFill>
            <a:srgbClr val="0071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145002" y="3652749"/>
            <a:ext cx="304800" cy="25665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599494" y="3652749"/>
            <a:ext cx="304800" cy="256653"/>
          </a:xfrm>
          <a:prstGeom prst="rect">
            <a:avLst/>
          </a:prstGeom>
          <a:solidFill>
            <a:srgbClr val="51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032676" y="3652749"/>
            <a:ext cx="304800" cy="256653"/>
          </a:xfrm>
          <a:prstGeom prst="rect">
            <a:avLst/>
          </a:prstGeom>
          <a:solidFill>
            <a:srgbClr val="92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465858" y="3657123"/>
            <a:ext cx="304800" cy="256653"/>
          </a:xfrm>
          <a:prstGeom prst="rect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322599" y="3652750"/>
            <a:ext cx="304800" cy="256652"/>
          </a:xfrm>
          <a:prstGeom prst="rect">
            <a:avLst/>
          </a:prstGeom>
          <a:solidFill>
            <a:srgbClr val="002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5F0ED63-791F-4E0D-9F21-F5198E637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650" y="4158048"/>
            <a:ext cx="2103885" cy="35085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58FB042D-228E-4D89-8EE8-1D2740487A0B}"/>
              </a:ext>
            </a:extLst>
          </p:cNvPr>
          <p:cNvSpPr/>
          <p:nvPr/>
        </p:nvSpPr>
        <p:spPr>
          <a:xfrm>
            <a:off x="3733801" y="3652749"/>
            <a:ext cx="304800" cy="2566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eter&#10;&#10;Description automatically generated">
            <a:extLst>
              <a:ext uri="{FF2B5EF4-FFF2-40B4-BE49-F238E27FC236}">
                <a16:creationId xmlns:a16="http://schemas.microsoft.com/office/drawing/2014/main" id="{636E6C6A-8AB9-434C-8F27-44545F584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7315200" cy="4572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0" y="4142344"/>
            <a:ext cx="548930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Ferrandino et al.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Clin Trans Gastroenterol.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[Month Year]. [doi]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All icons above are from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Owlstone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Medical.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Analysis of Breath Biopsies for detection of liver disease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4076347"/>
            <a:ext cx="77724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9CF04E7-6655-4E75-B822-92B5B1489C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650" y="4158048"/>
            <a:ext cx="2103885" cy="3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87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273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Topp</dc:creator>
  <cp:lastModifiedBy>Giuseppe Ferrandino</cp:lastModifiedBy>
  <cp:revision>28</cp:revision>
  <dcterms:created xsi:type="dcterms:W3CDTF">2018-03-09T18:47:47Z</dcterms:created>
  <dcterms:modified xsi:type="dcterms:W3CDTF">2020-06-25T12:24:17Z</dcterms:modified>
</cp:coreProperties>
</file>