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90246-CC67-452B-83F9-C1F56D84D998}" v="1" dt="2020-05-10T15:11:12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s Hell" userId="f56bd18ab8d71ad2" providerId="LiveId" clId="{7AB90246-CC67-452B-83F9-C1F56D84D998}"/>
    <pc:docChg chg="addSld delSld modSld">
      <pc:chgData name="Johannes Hell" userId="f56bd18ab8d71ad2" providerId="LiveId" clId="{7AB90246-CC67-452B-83F9-C1F56D84D998}" dt="2020-05-10T15:12:05.045" v="72" actId="20577"/>
      <pc:docMkLst>
        <pc:docMk/>
      </pc:docMkLst>
      <pc:sldChg chg="del">
        <pc:chgData name="Johannes Hell" userId="f56bd18ab8d71ad2" providerId="LiveId" clId="{7AB90246-CC67-452B-83F9-C1F56D84D998}" dt="2020-05-10T15:11:16.258" v="1" actId="47"/>
        <pc:sldMkLst>
          <pc:docMk/>
          <pc:sldMk cId="2725936540" sldId="256"/>
        </pc:sldMkLst>
      </pc:sldChg>
      <pc:sldChg chg="modSp add mod">
        <pc:chgData name="Johannes Hell" userId="f56bd18ab8d71ad2" providerId="LiveId" clId="{7AB90246-CC67-452B-83F9-C1F56D84D998}" dt="2020-05-10T15:12:05.045" v="72" actId="20577"/>
        <pc:sldMkLst>
          <pc:docMk/>
          <pc:sldMk cId="2736430518" sldId="264"/>
        </pc:sldMkLst>
        <pc:spChg chg="mod">
          <ac:chgData name="Johannes Hell" userId="f56bd18ab8d71ad2" providerId="LiveId" clId="{7AB90246-CC67-452B-83F9-C1F56D84D998}" dt="2020-05-10T15:12:05.045" v="72" actId="20577"/>
          <ac:spMkLst>
            <pc:docMk/>
            <pc:sldMk cId="2736430518" sldId="264"/>
            <ac:spMk id="13" creationId="{7299BC05-F91D-4C75-B650-5D1D1276AB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3247-B3A4-451F-AACE-C56C4D9A8497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21647-F6E9-4539-8AB8-C0209CC34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0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D35F-6F4E-4CC9-8889-A4CC4E5A91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63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98D58-1883-419F-A2ED-CF04A8CE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97F93A-9956-488F-95DD-7FC57DE00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7F4D22-A40D-4627-B0EB-A27727AC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38B6C-1D0C-4165-A7A4-707B163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F6786-9520-4C00-9399-B83A19FD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35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11D2A-1CB6-41B4-9D30-34CDEBC4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89DA66-7227-4A13-B29F-BADAA091E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1A05DF-DA8A-4792-B24C-E12A28A4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7C2D5-7A84-4BC3-BA2B-98213461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C7ED60-1AB0-4A9B-80AA-856820C6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7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70B06D-0F15-4F1B-937E-D5C9BCB6D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62AE4F-98E9-46E5-BF3A-DE798E5C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FE3500-1247-4A39-9ED7-B054181C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D2E7D-DB94-4374-835A-D8E932CB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6D04E-16B5-4D4C-996D-FA0BA06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94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6000" y="336001"/>
            <a:ext cx="11520000" cy="61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953017"/>
            <a:ext cx="115200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Textformat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815167" y="6489600"/>
            <a:ext cx="73130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36000" y="6489700"/>
            <a:ext cx="9255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latin typeface="Arial" pitchFamily="34" charset="0"/>
              </a:defRPr>
            </a:lvl1pPr>
          </a:lstStyle>
          <a:p>
            <a:r>
              <a:rPr lang="de-DE" dirty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"/>
          </p:nvPr>
        </p:nvSpPr>
        <p:spPr>
          <a:xfrm>
            <a:off x="1261533" y="6489601"/>
            <a:ext cx="1294851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1600" smtClean="0">
                <a:latin typeface="Arial" pitchFamily="34" charset="0"/>
              </a:defRPr>
            </a:lvl1pPr>
          </a:lstStyle>
          <a:p>
            <a:fld id="{826FF6D4-2A45-4C3D-A6D5-87E912882531}" type="datetime1">
              <a:rPr lang="de-DE" smtClean="0"/>
              <a:t>10.05.2020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36551" y="1322918"/>
            <a:ext cx="11518900" cy="4527549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56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86602-B871-4A65-9E0B-E179A829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1724A-F027-4FC7-BE8F-26876606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100CA7-0494-4E0B-8CBA-B6F2B959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8C8B2A-8F7A-4E93-B28E-0F1F47AF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B12E04-55B3-4845-8BC6-2B7AEE10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26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F570F-C4E8-4874-A072-CECC4E9D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76175E-91D7-4F69-B09F-66A7B761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074700-7507-4368-8072-3AE8A330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47A94-9703-4260-877D-929F7636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A686D-7DC7-4B4E-9CC0-0152276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275BB-49D0-47D5-9AA1-D8CB5D11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3592A-076F-4F9B-877F-D63814498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6548A3-4B95-4CFB-B48B-A797EEAD3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64E8CF-A68C-4DC8-8384-64D69AC6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FAD419-F774-4AD5-8ED0-66B1AB45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BAFFC-4B51-4F8E-902B-84C1B46D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2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649CE-CCB0-48BE-B872-1E5B014B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4AA841-3680-44EB-910B-83F3B4DE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7D7CF5-9F9F-496A-BFA4-00F756A2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83247C-C7DC-4377-891D-EFC98C101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BB1D8F-0AF5-47A8-8B83-47E2241B5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5AE940-9BCF-438F-A5F2-3D825986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236678-045A-4E3D-9303-3796EAC6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74183E-EA58-43B4-A140-B68DE4A2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29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2165-8D4B-46F7-B376-4EB5D96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6340F1-3770-41B0-9EBF-3B5B6505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2FC550-25AD-4F28-939E-6D7CDEFE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EC253-471A-4650-8FFE-ECF32CB4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10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C77BD9-30FA-4D7F-8111-04F6E4E6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ECCCA4-7836-4BA4-8BF5-4AAE63CF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97C720-7F4B-41BB-A0D3-B2F691A4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96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DA353-FE81-430D-AEC3-6718F192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FFC64-390F-4C11-953F-94CA5EA0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B0AEA1-5647-46B5-9236-0B5449349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BA1313-7269-4CF6-B4F8-0DF0FEFF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A71D26-74A3-4D1C-8C70-FAEDBFCE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54F4AD-23A2-44F8-BBD9-10A8CCFA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93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BFBFB-64A8-4DA2-90DA-8FD9CA09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C0863B-CE04-4C0A-9935-355C2FF9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974D40-BECA-49F3-BF86-3FAB57EA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58A99A-67B2-425D-9E78-E86342DF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80F99E-0A5F-4655-8AEE-408E6349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67DBB-BBF7-4D73-A479-8419C816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82B18D-0B51-42A6-B7B2-997259A5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5F2386-52A5-48C7-9E7D-7FD3EA527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64659E-E6E3-4E66-8F21-AC81A548D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9407-B2EE-4617-B065-6125209193C6}" type="datetimeFigureOut">
              <a:rPr lang="de-DE" smtClean="0"/>
              <a:t>10.05.2020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C4D39-F802-4084-BEE5-F895C78A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177649-6DE7-4BF2-85A1-015465A7F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612F-944F-41D5-8768-D4A3A97837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0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C2AD7E9-37B9-43ED-BD50-2C809CD25963}"/>
              </a:ext>
            </a:extLst>
          </p:cNvPr>
          <p:cNvGrpSpPr/>
          <p:nvPr/>
        </p:nvGrpSpPr>
        <p:grpSpPr>
          <a:xfrm>
            <a:off x="116255" y="1617980"/>
            <a:ext cx="11679048" cy="4553315"/>
            <a:chOff x="116255" y="1617980"/>
            <a:chExt cx="11679048" cy="4553315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299BC05-F91D-4C75-B650-5D1D1276AB54}"/>
                </a:ext>
              </a:extLst>
            </p:cNvPr>
            <p:cNvSpPr txBox="1"/>
            <p:nvPr/>
          </p:nvSpPr>
          <p:spPr>
            <a:xfrm>
              <a:off x="125231" y="5709630"/>
              <a:ext cx="1167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Sonographic view of the gastric antrum before (left side) and after gastric insufflation (right side). A and B represent the diameters of the cross sectional area (CSA) of the gastric antrum. Note the increase of the diameters A and B after </a:t>
              </a:r>
              <a:r>
                <a:rPr lang="en-GB" sz="1200"/>
                <a:t>gastric insufflation. </a:t>
              </a:r>
              <a:r>
                <a:rPr lang="en-GB" sz="1200" dirty="0" err="1"/>
                <a:t>Smv</a:t>
              </a:r>
              <a:r>
                <a:rPr lang="en-GB" sz="1200" dirty="0"/>
                <a:t> superior mesenteric vein, </a:t>
              </a:r>
              <a:r>
                <a:rPr lang="en-GB" sz="1200" dirty="0" err="1"/>
                <a:t>Ivc</a:t>
              </a:r>
              <a:r>
                <a:rPr lang="en-GB" sz="1200" dirty="0"/>
                <a:t> inferior vena cava, I intestine.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9C51FF6-16D1-44DE-8131-5399DB6A4137}"/>
                </a:ext>
              </a:extLst>
            </p:cNvPr>
            <p:cNvGrpSpPr/>
            <p:nvPr/>
          </p:nvGrpSpPr>
          <p:grpSpPr>
            <a:xfrm>
              <a:off x="116255" y="1617980"/>
              <a:ext cx="5775273" cy="4087293"/>
              <a:chOff x="240547" y="1792279"/>
              <a:chExt cx="4331453" cy="3065470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83933FA2-D324-408F-8762-A83D687E2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01"/>
              <a:stretch/>
            </p:blipFill>
            <p:spPr>
              <a:xfrm>
                <a:off x="264997" y="1792279"/>
                <a:ext cx="4307003" cy="3065470"/>
              </a:xfrm>
              <a:prstGeom prst="rect">
                <a:avLst/>
              </a:prstGeom>
            </p:spPr>
          </p:pic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A3311423-F7E6-4FF7-BFB2-87EFB5424018}"/>
                  </a:ext>
                </a:extLst>
              </p:cNvPr>
              <p:cNvGrpSpPr/>
              <p:nvPr/>
            </p:nvGrpSpPr>
            <p:grpSpPr>
              <a:xfrm>
                <a:off x="240547" y="2054646"/>
                <a:ext cx="4300896" cy="2730490"/>
                <a:chOff x="240547" y="2054646"/>
                <a:chExt cx="4300896" cy="2730490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ECF5ABC0-3F87-4C8D-84ED-732B896D86EE}"/>
                    </a:ext>
                  </a:extLst>
                </p:cNvPr>
                <p:cNvSpPr txBox="1"/>
                <p:nvPr/>
              </p:nvSpPr>
              <p:spPr>
                <a:xfrm>
                  <a:off x="1336804" y="2688111"/>
                  <a:ext cx="55568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Liver</a:t>
                  </a:r>
                  <a:endParaRPr lang="de-DE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9E38C13B-418C-4D90-B3FD-96E745C833A2}"/>
                    </a:ext>
                  </a:extLst>
                </p:cNvPr>
                <p:cNvSpPr txBox="1"/>
                <p:nvPr/>
              </p:nvSpPr>
              <p:spPr>
                <a:xfrm>
                  <a:off x="372185" y="2054646"/>
                  <a:ext cx="705962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cranial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8148DF3-2E88-4D8A-87B1-1DB272C3E2E4}"/>
                    </a:ext>
                  </a:extLst>
                </p:cNvPr>
                <p:cNvSpPr txBox="1"/>
                <p:nvPr/>
              </p:nvSpPr>
              <p:spPr>
                <a:xfrm>
                  <a:off x="3478095" y="2054646"/>
                  <a:ext cx="705962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caudal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6C57410E-8283-4AE0-B169-30389303F81A}"/>
                    </a:ext>
                  </a:extLst>
                </p:cNvPr>
                <p:cNvSpPr txBox="1"/>
                <p:nvPr/>
              </p:nvSpPr>
              <p:spPr>
                <a:xfrm>
                  <a:off x="240547" y="3619755"/>
                  <a:ext cx="1001716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Aorta / </a:t>
                  </a:r>
                  <a:r>
                    <a:rPr lang="de-DE" sz="2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Ivc</a:t>
                  </a:r>
                  <a:endParaRPr lang="de-DE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ECFF90CB-8D47-4106-BAB3-229961CCD928}"/>
                    </a:ext>
                  </a:extLst>
                </p:cNvPr>
                <p:cNvSpPr txBox="1"/>
                <p:nvPr/>
              </p:nvSpPr>
              <p:spPr>
                <a:xfrm>
                  <a:off x="1305546" y="3240834"/>
                  <a:ext cx="523220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Smv</a:t>
                  </a:r>
                  <a:endParaRPr lang="de-DE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9D6AD2A3-D82C-4A2C-99AD-7E2EE07EB0C9}"/>
                    </a:ext>
                  </a:extLst>
                </p:cNvPr>
                <p:cNvCxnSpPr/>
                <p:nvPr/>
              </p:nvCxnSpPr>
              <p:spPr>
                <a:xfrm flipV="1">
                  <a:off x="1917288" y="3319810"/>
                  <a:ext cx="501210" cy="110516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mit Pfeil 21">
                  <a:extLst>
                    <a:ext uri="{FF2B5EF4-FFF2-40B4-BE49-F238E27FC236}">
                      <a16:creationId xmlns:a16="http://schemas.microsoft.com/office/drawing/2014/main" id="{888C5B87-F1F3-4AE7-81AC-D31DED892B44}"/>
                    </a:ext>
                  </a:extLst>
                </p:cNvPr>
                <p:cNvCxnSpPr>
                  <a:cxnSpLocks/>
                  <a:stCxn id="18" idx="3"/>
                </p:cNvCxnSpPr>
                <p:nvPr/>
              </p:nvCxnSpPr>
              <p:spPr>
                <a:xfrm flipV="1">
                  <a:off x="1242263" y="3619757"/>
                  <a:ext cx="1500936" cy="15004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C4CA3CF1-ADE4-4625-8EC1-5EEB8DE21669}"/>
                    </a:ext>
                  </a:extLst>
                </p:cNvPr>
                <p:cNvSpPr txBox="1"/>
                <p:nvPr/>
              </p:nvSpPr>
              <p:spPr>
                <a:xfrm>
                  <a:off x="3255203" y="2629412"/>
                  <a:ext cx="19139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pic>
              <p:nvPicPr>
                <p:cNvPr id="27" name="Grafik 26">
                  <a:extLst>
                    <a:ext uri="{FF2B5EF4-FFF2-40B4-BE49-F238E27FC236}">
                      <a16:creationId xmlns:a16="http://schemas.microsoft.com/office/drawing/2014/main" id="{0C3AD42F-7E1F-4BE3-81B1-19AE664066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693" t="44146" r="83320" b="51891"/>
                <a:stretch/>
              </p:blipFill>
              <p:spPr>
                <a:xfrm>
                  <a:off x="3910264" y="4072340"/>
                  <a:ext cx="631179" cy="71279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1BDB48C-F281-4C28-BABF-93A955554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1"/>
            <a:stretch/>
          </p:blipFill>
          <p:spPr>
            <a:xfrm>
              <a:off x="6034443" y="1635953"/>
              <a:ext cx="5760860" cy="4087292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7652A32-0B51-4878-8D30-D241C7A7C885}"/>
                </a:ext>
              </a:extLst>
            </p:cNvPr>
            <p:cNvSpPr txBox="1"/>
            <p:nvPr/>
          </p:nvSpPr>
          <p:spPr>
            <a:xfrm>
              <a:off x="2351910" y="2378031"/>
              <a:ext cx="1863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Gastric</a:t>
              </a:r>
              <a:r>
                <a:rPr lang="de-DE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antrum</a:t>
              </a:r>
              <a:endPara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EA8200DF-4FF0-487B-935C-AC0F51CDC3FB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3255363" y="2778141"/>
              <a:ext cx="28053" cy="2525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643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Hell</dc:creator>
  <cp:lastModifiedBy>Johannes Hell</cp:lastModifiedBy>
  <cp:revision>1</cp:revision>
  <dcterms:created xsi:type="dcterms:W3CDTF">2020-05-10T15:10:06Z</dcterms:created>
  <dcterms:modified xsi:type="dcterms:W3CDTF">2020-05-10T15:12:08Z</dcterms:modified>
</cp:coreProperties>
</file>