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8817-BD33-49BC-82A5-CEE7F6BABEC5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3710-B65E-44F8-9AF8-B6E1C52C39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SDC 3 A: Incidence Proportion of Acute </a:t>
            </a:r>
            <a:r>
              <a:rPr lang="en-US" sz="1400" dirty="0" err="1">
                <a:solidFill>
                  <a:schemeClr val="tx1"/>
                </a:solidFill>
              </a:rPr>
              <a:t>Otitis</a:t>
            </a:r>
            <a:r>
              <a:rPr lang="en-US" sz="1400" dirty="0">
                <a:solidFill>
                  <a:schemeClr val="tx1"/>
                </a:solidFill>
              </a:rPr>
              <a:t> Media Reported When the Child is 6, 18 and 36 Months of Age. </a:t>
            </a:r>
            <a:r>
              <a:rPr lang="en-US" sz="1400" dirty="0" err="1">
                <a:solidFill>
                  <a:schemeClr val="tx1"/>
                </a:solidFill>
              </a:rPr>
              <a:t>Cuzick</a:t>
            </a:r>
            <a:r>
              <a:rPr lang="en-US" sz="1400" dirty="0">
                <a:solidFill>
                  <a:schemeClr val="tx1"/>
                </a:solidFill>
              </a:rPr>
              <a:t> nonparametric test for trend across birth years &lt; 0.001 for AOM reported at 6, 18 and 36 months of age. 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60864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Wolters Kluwer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WeisenrE</dc:creator>
  <cp:lastModifiedBy>WeisenrE</cp:lastModifiedBy>
  <cp:revision>3</cp:revision>
  <dcterms:created xsi:type="dcterms:W3CDTF">2012-05-21T19:18:49Z</dcterms:created>
  <dcterms:modified xsi:type="dcterms:W3CDTF">2012-05-21T19:22:31Z</dcterms:modified>
</cp:coreProperties>
</file>