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SDC 3 C: Prevalence of Current asthma Reported When the Child is 36 months of </a:t>
            </a:r>
            <a:r>
              <a:rPr lang="en-US" sz="1400" dirty="0" smtClean="0">
                <a:solidFill>
                  <a:schemeClr val="tx1"/>
                </a:solidFill>
              </a:rPr>
              <a:t>age. </a:t>
            </a:r>
            <a:r>
              <a:rPr lang="en-US" sz="1400" dirty="0" err="1" smtClean="0">
                <a:solidFill>
                  <a:schemeClr val="tx1"/>
                </a:solidFill>
              </a:rPr>
              <a:t>Cuzick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nonparametric test for trend across birth years 0.098 for current asthma at 36 months.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0864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WeisenrE</dc:creator>
  <cp:lastModifiedBy>WeisenrE</cp:lastModifiedBy>
  <cp:revision>5</cp:revision>
  <dcterms:created xsi:type="dcterms:W3CDTF">2012-05-21T19:18:49Z</dcterms:created>
  <dcterms:modified xsi:type="dcterms:W3CDTF">2012-05-21T19:24:14Z</dcterms:modified>
</cp:coreProperties>
</file>