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89DA-C035-4E9C-8EDD-7F6BCB2BB600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AE85A-4E58-4237-BB7D-423F8F8275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838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b="1" dirty="0">
                <a:solidFill>
                  <a:schemeClr val="tx1"/>
                </a:solidFill>
              </a:rPr>
              <a:t>Supplement 2:</a:t>
            </a:r>
            <a:r>
              <a:rPr lang="en-GB" dirty="0">
                <a:solidFill>
                  <a:schemeClr val="tx1"/>
                </a:solidFill>
              </a:rPr>
              <a:t>Weekly relationship between ICD-9 coded acute </a:t>
            </a:r>
            <a:r>
              <a:rPr lang="en-GB" dirty="0" err="1">
                <a:solidFill>
                  <a:schemeClr val="tx1"/>
                </a:solidFill>
              </a:rPr>
              <a:t>otitis</a:t>
            </a:r>
            <a:r>
              <a:rPr lang="en-GB" dirty="0">
                <a:solidFill>
                  <a:schemeClr val="tx1"/>
                </a:solidFill>
              </a:rPr>
              <a:t> media (AOM) and adenovirus, influenza B, </a:t>
            </a:r>
            <a:r>
              <a:rPr lang="en-GB" dirty="0" err="1">
                <a:solidFill>
                  <a:schemeClr val="tx1"/>
                </a:solidFill>
              </a:rPr>
              <a:t>Parainfluenza</a:t>
            </a:r>
            <a:r>
              <a:rPr lang="en-GB" dirty="0">
                <a:solidFill>
                  <a:schemeClr val="tx1"/>
                </a:solidFill>
              </a:rPr>
              <a:t>, and rhinovirus among children younger than 18 years of age.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513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WeisenrE</dc:creator>
  <cp:lastModifiedBy>WeisenrE</cp:lastModifiedBy>
  <cp:revision>1</cp:revision>
  <dcterms:created xsi:type="dcterms:W3CDTF">2012-12-09T03:51:49Z</dcterms:created>
  <dcterms:modified xsi:type="dcterms:W3CDTF">2012-12-09T03:53:05Z</dcterms:modified>
</cp:coreProperties>
</file>