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4586"/>
  </p:normalViewPr>
  <p:slideViewPr>
    <p:cSldViewPr snapToGrid="0" snapToObjects="1">
      <p:cViewPr>
        <p:scale>
          <a:sx n="100" d="100"/>
          <a:sy n="100" d="100"/>
        </p:scale>
        <p:origin x="130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19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49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69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33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21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66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83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94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14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77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C140-D90C-6543-BFA6-5F464B1BD783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E4DAA-9E30-AB4B-9901-A1BD6577D8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0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617FE0E-1385-DB43-971C-5C08423F1C7C}"/>
              </a:ext>
            </a:extLst>
          </p:cNvPr>
          <p:cNvSpPr txBox="1"/>
          <p:nvPr/>
        </p:nvSpPr>
        <p:spPr>
          <a:xfrm>
            <a:off x="129209" y="231180"/>
            <a:ext cx="4298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cs typeface="Arial" panose="020B0604020202020204" pitchFamily="34" charset="0"/>
              </a:rPr>
              <a:t>Supplemental Digital Content 1. </a:t>
            </a:r>
            <a:r>
              <a:rPr lang="en-US" sz="1200" dirty="0">
                <a:effectLst/>
                <a:ea typeface="Calibri" panose="020F0502020204030204" pitchFamily="34" charset="0"/>
              </a:rPr>
              <a:t>Causes of death in VLBW infants</a:t>
            </a:r>
            <a:r>
              <a:rPr lang="de-DE" sz="1200" dirty="0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0FC1FFE-AF28-2544-AD0A-A259C2923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09" y="689924"/>
            <a:ext cx="2613991" cy="231271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FEFD3AE-F604-7147-A623-01AF58540B45}"/>
              </a:ext>
            </a:extLst>
          </p:cNvPr>
          <p:cNvSpPr txBox="1"/>
          <p:nvPr/>
        </p:nvSpPr>
        <p:spPr>
          <a:xfrm>
            <a:off x="521303" y="907257"/>
            <a:ext cx="4042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19.9%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43E9773-537B-3840-AD5F-1A790ECEBF67}"/>
              </a:ext>
            </a:extLst>
          </p:cNvPr>
          <p:cNvSpPr txBox="1"/>
          <p:nvPr/>
        </p:nvSpPr>
        <p:spPr>
          <a:xfrm>
            <a:off x="780594" y="1768237"/>
            <a:ext cx="3609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3.1%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B40ED6A-8BE5-604F-9692-89D8167A9B4C}"/>
              </a:ext>
            </a:extLst>
          </p:cNvPr>
          <p:cNvSpPr txBox="1"/>
          <p:nvPr/>
        </p:nvSpPr>
        <p:spPr>
          <a:xfrm>
            <a:off x="1011309" y="1633968"/>
            <a:ext cx="3609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5.7%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8749E2E-0A86-214E-B85A-70A9D49CD006}"/>
              </a:ext>
            </a:extLst>
          </p:cNvPr>
          <p:cNvSpPr txBox="1"/>
          <p:nvPr/>
        </p:nvSpPr>
        <p:spPr>
          <a:xfrm>
            <a:off x="1212633" y="1122121"/>
            <a:ext cx="4042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15.8%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6B3EB64-2316-754D-BF58-BAA522C9522B}"/>
              </a:ext>
            </a:extLst>
          </p:cNvPr>
          <p:cNvSpPr txBox="1"/>
          <p:nvPr/>
        </p:nvSpPr>
        <p:spPr>
          <a:xfrm>
            <a:off x="1450492" y="1322697"/>
            <a:ext cx="4042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11.7%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B2E67A7-CB5D-FE43-9799-7CC70A0C0EEB}"/>
              </a:ext>
            </a:extLst>
          </p:cNvPr>
          <p:cNvSpPr txBox="1"/>
          <p:nvPr/>
        </p:nvSpPr>
        <p:spPr>
          <a:xfrm>
            <a:off x="1706856" y="1497298"/>
            <a:ext cx="3609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8.5%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49A46BD-3E08-E94C-9987-33C5F4F92730}"/>
              </a:ext>
            </a:extLst>
          </p:cNvPr>
          <p:cNvSpPr txBox="1"/>
          <p:nvPr/>
        </p:nvSpPr>
        <p:spPr>
          <a:xfrm>
            <a:off x="1908995" y="1365561"/>
            <a:ext cx="4042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11.0%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D82E957-B9E5-604A-8A75-CBD0979F579A}"/>
              </a:ext>
            </a:extLst>
          </p:cNvPr>
          <p:cNvSpPr txBox="1"/>
          <p:nvPr/>
        </p:nvSpPr>
        <p:spPr>
          <a:xfrm>
            <a:off x="2158215" y="1571659"/>
            <a:ext cx="3609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7.0%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2E1B94E-59F8-034B-8688-290D01463441}"/>
              </a:ext>
            </a:extLst>
          </p:cNvPr>
          <p:cNvSpPr txBox="1"/>
          <p:nvPr/>
        </p:nvSpPr>
        <p:spPr>
          <a:xfrm>
            <a:off x="2367498" y="1029788"/>
            <a:ext cx="4042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>
                <a:latin typeface="Arial" panose="020B0604020202020204" pitchFamily="34" charset="0"/>
                <a:cs typeface="Arial" panose="020B0604020202020204" pitchFamily="34" charset="0"/>
              </a:rPr>
              <a:t>17.3%</a:t>
            </a:r>
          </a:p>
        </p:txBody>
      </p:sp>
    </p:spTree>
    <p:extLst>
      <p:ext uri="{BB962C8B-B14F-4D97-AF65-F5344CB8AC3E}">
        <p14:creationId xmlns:p14="http://schemas.microsoft.com/office/powerpoint/2010/main" val="237126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Natascha Köstlin</dc:creator>
  <cp:lastModifiedBy>Amy Sue Newman</cp:lastModifiedBy>
  <cp:revision>18</cp:revision>
  <dcterms:created xsi:type="dcterms:W3CDTF">2018-05-25T12:54:11Z</dcterms:created>
  <dcterms:modified xsi:type="dcterms:W3CDTF">2020-10-13T21:21:05Z</dcterms:modified>
</cp:coreProperties>
</file>