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88027"/>
  </p:normalViewPr>
  <p:slideViewPr>
    <p:cSldViewPr snapToGrid="0">
      <p:cViewPr varScale="1">
        <p:scale>
          <a:sx n="59" d="100"/>
          <a:sy n="59" d="100"/>
        </p:scale>
        <p:origin x="10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B4297-AB77-7B44-B81F-5A9B8613129E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7867F-E524-174D-9F2A-C28E1550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02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教室白、廊下グレー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7867F-E524-174D-9F2A-C28E15506A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56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教室白、廊下グレー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7867F-E524-174D-9F2A-C28E15506AF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43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4A47D3-88B3-44EE-A035-7309F2183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68616D-9AED-439C-9ECC-40B75D2F7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38F82B-D3F9-4C2D-8821-40186392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42CD3F-0230-4F5C-AAE7-37FC39FD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BF5BE3-D9DD-4C9D-8C6F-B2D5FD48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54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5F94F3-0595-482D-BE73-380BABB8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224CE4-C008-4D88-8342-B6648A98A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C529FF-68E7-414E-8898-E1D1FF53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5ED7E-7F58-4978-8F84-12777FB4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02A283-5B30-4E4E-ACF9-FE9F1599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74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8B5A0D-C09D-4867-9EC3-CCE8FE02B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9C354D-5CAC-42AA-AB4D-7130D3089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2810F3-F3C3-4CD9-8BD4-23103BCF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A77DE2-DD22-439D-B11D-2DC22E0F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FD68BA-7A0E-4B25-92CE-DC98F029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7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E7EFE1-79F8-4740-84DD-A8150EE7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D17C6-03F3-4AA9-8195-B9E1874DF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5F53E1-B622-4914-A1A1-AFC32A98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33CF7B-D20F-4BE5-A9EA-7F160780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E91336-8965-4D53-B831-9447094B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23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FD758-DE48-4265-B8F3-E88E2FACF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B8212-9205-4811-A37F-FEDE3D6C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7975DC-630A-47EE-93EE-07A24E62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79772-64E7-4AE5-9C35-571915E7B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E49487-DA05-4B76-A9E9-840AC9CD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78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8334C-BA3E-44E9-931B-85F84646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068C23-F335-4BC5-A4F5-333BB7AE2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B275E3-451A-4B64-A1A0-F9647AD04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434149-4771-43E6-A14D-7E3FD44E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852869-BA3F-4330-83D6-867C8E3B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BFBF73-DAEA-4E16-9502-0659B79A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5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12B9DB-3048-4C10-9500-2A266FC5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6BFA5E-0751-4D15-A9E8-D5D629D36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DE226CD-8385-4B16-8A73-229F2302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B707CD-E667-4D7C-81BB-BBEC2C5E2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CAD769-8B29-4976-B107-769E3D400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96FA21-3143-4F8A-9B89-5D583537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FBB3A59-713A-465E-B70C-EAB27F88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FF7BFC-A3FF-4D15-811B-3F3122C8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830B99-A9F9-4FE1-8572-2C8A8E15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8E82B0-2839-430A-B065-D0B9B556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11A7B-FC17-47DB-A874-717D85910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8EE6CC-FE80-4F92-BC0F-4B7833BC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77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511A74C-A5F9-41BD-9BE1-09BF3155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A0BCAB-F492-43D2-A8EB-6C57E132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3B22BB-7A4A-420B-97F4-1E5471BD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0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CBB119-91CB-4D5E-BA85-1057631FD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330C5D-EBE5-40F9-A79A-46A037EF8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4C1555-FF59-48CA-8BF9-248770014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74AC1C-B9D8-4EE3-8F76-4939E895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06914C-1BCA-421C-983B-D6D41A79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6E1F6-65C2-4F4F-BDE9-685DB1EF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25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F72151-BA85-49EE-9E5B-A83063A81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8B3F62-33F5-421F-857F-20214B3BB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89D431-672D-40FA-B2D0-3764EB734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3886F3-0828-4149-BB3F-68D55F8B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A25468-64BD-4B27-B0E1-D2D5A1B6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DC8D97-0C50-441C-A2D5-DEA684B1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36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118D0A-711C-4F85-924F-737829EB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E76113-1E9D-4EC9-9B1C-E27DB899E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0E038F-6F18-4308-8B5B-97B6E9855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19B6-0061-4269-8A72-7B6B589745A4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AB6201-9141-4D92-88CA-E63A4D7E6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42EF03-59B5-49CB-9EDD-B1DE53615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0C8A-DE85-4A09-B002-72EE0A80A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99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309F7647-DADA-044A-8E2D-244CDA57EAA9}"/>
              </a:ext>
            </a:extLst>
          </p:cNvPr>
          <p:cNvSpPr/>
          <p:nvPr/>
        </p:nvSpPr>
        <p:spPr>
          <a:xfrm rot="5400000">
            <a:off x="8359837" y="3164902"/>
            <a:ext cx="6511148" cy="831048"/>
          </a:xfrm>
          <a:prstGeom prst="rect">
            <a:avLst/>
          </a:prstGeom>
          <a:solidFill>
            <a:srgbClr val="92D050">
              <a:alpha val="5345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19C59BC2-6C2D-A749-8CB8-27CACCB2515A}"/>
              </a:ext>
            </a:extLst>
          </p:cNvPr>
          <p:cNvSpPr txBox="1"/>
          <p:nvPr/>
        </p:nvSpPr>
        <p:spPr>
          <a:xfrm rot="16200000">
            <a:off x="10858910" y="3411149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outside</a:t>
            </a:r>
            <a:endParaRPr lang="ja-JP" altLang="en-US" sz="1600" dirty="0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E8497E82-BC57-4F4A-BA0E-BB2EC20B607F}"/>
              </a:ext>
            </a:extLst>
          </p:cNvPr>
          <p:cNvSpPr/>
          <p:nvPr/>
        </p:nvSpPr>
        <p:spPr>
          <a:xfrm>
            <a:off x="9855926" y="324852"/>
            <a:ext cx="1342292" cy="65111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FEB73C8-0BB1-0C47-9402-FF8259F9B6FA}"/>
              </a:ext>
            </a:extLst>
          </p:cNvPr>
          <p:cNvSpPr txBox="1"/>
          <p:nvPr/>
        </p:nvSpPr>
        <p:spPr>
          <a:xfrm rot="16200000">
            <a:off x="9687835" y="3411149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corridor</a:t>
            </a:r>
            <a:endParaRPr lang="ja-JP" altLang="en-US" sz="1600" dirty="0"/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2E924F0C-AD42-534A-B545-5B729C33411F}"/>
              </a:ext>
            </a:extLst>
          </p:cNvPr>
          <p:cNvCxnSpPr>
            <a:cxnSpLocks/>
          </p:cNvCxnSpPr>
          <p:nvPr/>
        </p:nvCxnSpPr>
        <p:spPr>
          <a:xfrm>
            <a:off x="11190740" y="324852"/>
            <a:ext cx="0" cy="6511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7BF31A73-8D26-184A-AC31-F0032194B137}"/>
              </a:ext>
            </a:extLst>
          </p:cNvPr>
          <p:cNvSpPr/>
          <p:nvPr/>
        </p:nvSpPr>
        <p:spPr>
          <a:xfrm>
            <a:off x="11053786" y="655677"/>
            <a:ext cx="300736" cy="584949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3068B257-5ECB-B94E-937C-4099EE08715B}"/>
              </a:ext>
            </a:extLst>
          </p:cNvPr>
          <p:cNvSpPr txBox="1"/>
          <p:nvPr/>
        </p:nvSpPr>
        <p:spPr>
          <a:xfrm rot="16200000">
            <a:off x="10354407" y="3411149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windows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672F98F-B49E-6C4D-A868-53DF947A08CE}"/>
              </a:ext>
            </a:extLst>
          </p:cNvPr>
          <p:cNvSpPr/>
          <p:nvPr/>
        </p:nvSpPr>
        <p:spPr>
          <a:xfrm rot="5400000">
            <a:off x="-2468584" y="3182400"/>
            <a:ext cx="6511148" cy="831048"/>
          </a:xfrm>
          <a:prstGeom prst="rect">
            <a:avLst/>
          </a:prstGeom>
          <a:solidFill>
            <a:srgbClr val="92D050">
              <a:alpha val="5345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EC1C89A-8696-414F-8CA6-C33DA3C5FD44}"/>
              </a:ext>
            </a:extLst>
          </p:cNvPr>
          <p:cNvSpPr/>
          <p:nvPr/>
        </p:nvSpPr>
        <p:spPr>
          <a:xfrm>
            <a:off x="1219213" y="525600"/>
            <a:ext cx="8627860" cy="61400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E05EE5-C741-4E0C-8983-812340A97E1C}"/>
              </a:ext>
            </a:extLst>
          </p:cNvPr>
          <p:cNvSpPr txBox="1"/>
          <p:nvPr/>
        </p:nvSpPr>
        <p:spPr>
          <a:xfrm>
            <a:off x="161065" y="37991"/>
            <a:ext cx="8243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cs typeface="Arial" panose="020B0604020202020204" pitchFamily="34" charset="0"/>
              </a:rPr>
              <a:t>Supplemental Digital Content 2. </a:t>
            </a:r>
            <a:r>
              <a:rPr lang="en-US" altLang="ja-JP" sz="1200" dirty="0">
                <a:cs typeface="Arial" panose="020B0604020202020204" pitchFamily="34" charset="0"/>
              </a:rPr>
              <a:t>Scheme</a:t>
            </a:r>
            <a:r>
              <a:rPr kumimoji="1" lang="en-US" altLang="ja-JP" sz="1200" dirty="0">
                <a:cs typeface="Arial" panose="020B0604020202020204" pitchFamily="34" charset="0"/>
              </a:rPr>
              <a:t> of classroom in 3rd grade</a:t>
            </a:r>
            <a:endParaRPr kumimoji="1" lang="ja-JP" altLang="en-US" sz="1200" dirty="0"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3FAD7D0-9EB0-43CD-B1CF-72A0D26AD0C3}"/>
              </a:ext>
            </a:extLst>
          </p:cNvPr>
          <p:cNvSpPr/>
          <p:nvPr/>
        </p:nvSpPr>
        <p:spPr>
          <a:xfrm>
            <a:off x="3271334" y="2199470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C57B73B-DBD5-4D2B-8C56-8E5CBEF2D0C8}"/>
              </a:ext>
            </a:extLst>
          </p:cNvPr>
          <p:cNvSpPr/>
          <p:nvPr/>
        </p:nvSpPr>
        <p:spPr>
          <a:xfrm>
            <a:off x="1648024" y="2847149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27C7A6-D5A9-402E-91DA-6ED7097FFC07}"/>
              </a:ext>
            </a:extLst>
          </p:cNvPr>
          <p:cNvSpPr/>
          <p:nvPr/>
        </p:nvSpPr>
        <p:spPr>
          <a:xfrm>
            <a:off x="3271334" y="3486460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E3C6DB-3E04-42E1-A9FE-633A9D41BF2B}"/>
              </a:ext>
            </a:extLst>
          </p:cNvPr>
          <p:cNvSpPr/>
          <p:nvPr/>
        </p:nvSpPr>
        <p:spPr>
          <a:xfrm>
            <a:off x="1648024" y="4112651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33D870-7C80-4AF3-A158-140D20ADB857}"/>
              </a:ext>
            </a:extLst>
          </p:cNvPr>
          <p:cNvSpPr/>
          <p:nvPr/>
        </p:nvSpPr>
        <p:spPr>
          <a:xfrm>
            <a:off x="3271334" y="4767241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239531B-5927-4B43-B8A6-5835A4C67C23}"/>
              </a:ext>
            </a:extLst>
          </p:cNvPr>
          <p:cNvSpPr/>
          <p:nvPr/>
        </p:nvSpPr>
        <p:spPr>
          <a:xfrm>
            <a:off x="4894674" y="5406997"/>
            <a:ext cx="986176" cy="3753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79BF1A8-01F0-4A58-9A5F-A17CA36B8778}"/>
              </a:ext>
            </a:extLst>
          </p:cNvPr>
          <p:cNvSpPr/>
          <p:nvPr/>
        </p:nvSpPr>
        <p:spPr>
          <a:xfrm>
            <a:off x="4894674" y="2847149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EDDCAD9-9D6C-4072-9253-8284400C330E}"/>
              </a:ext>
            </a:extLst>
          </p:cNvPr>
          <p:cNvSpPr/>
          <p:nvPr/>
        </p:nvSpPr>
        <p:spPr>
          <a:xfrm>
            <a:off x="4894674" y="1582787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8F50A2-0CCD-48E5-8343-6477D0FD39AB}"/>
              </a:ext>
            </a:extLst>
          </p:cNvPr>
          <p:cNvSpPr/>
          <p:nvPr/>
        </p:nvSpPr>
        <p:spPr>
          <a:xfrm>
            <a:off x="6528258" y="2199470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0CCB16E-23E8-4F88-B6EC-C20F5492D0A6}"/>
              </a:ext>
            </a:extLst>
          </p:cNvPr>
          <p:cNvSpPr/>
          <p:nvPr/>
        </p:nvSpPr>
        <p:spPr>
          <a:xfrm>
            <a:off x="6528258" y="3486460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1A36E42-8B74-47F5-9461-3CB5469B7A72}"/>
              </a:ext>
            </a:extLst>
          </p:cNvPr>
          <p:cNvSpPr/>
          <p:nvPr/>
        </p:nvSpPr>
        <p:spPr>
          <a:xfrm>
            <a:off x="8151572" y="1566745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6F42C24-AB03-4EC5-9F5F-DA3F453AAF41}"/>
              </a:ext>
            </a:extLst>
          </p:cNvPr>
          <p:cNvSpPr/>
          <p:nvPr/>
        </p:nvSpPr>
        <p:spPr>
          <a:xfrm>
            <a:off x="8151572" y="2847149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9C4D416-1025-334A-AF63-936DEDF3F5B5}"/>
              </a:ext>
            </a:extLst>
          </p:cNvPr>
          <p:cNvGrpSpPr/>
          <p:nvPr/>
        </p:nvGrpSpPr>
        <p:grpSpPr>
          <a:xfrm>
            <a:off x="1648024" y="1566745"/>
            <a:ext cx="986176" cy="382999"/>
            <a:chOff x="966786" y="1321977"/>
            <a:chExt cx="986176" cy="382999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5A76BB6-6D2A-45F0-9D5F-667F73C98582}"/>
                </a:ext>
              </a:extLst>
            </p:cNvPr>
            <p:cNvSpPr/>
            <p:nvPr/>
          </p:nvSpPr>
          <p:spPr>
            <a:xfrm>
              <a:off x="966786" y="1321977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円/楕円 1">
              <a:extLst>
                <a:ext uri="{FF2B5EF4-FFF2-40B4-BE49-F238E27FC236}">
                  <a16:creationId xmlns:a16="http://schemas.microsoft.com/office/drawing/2014/main" id="{C3F0C399-E529-844A-B180-70EFC94AEE6E}"/>
                </a:ext>
              </a:extLst>
            </p:cNvPr>
            <p:cNvSpPr/>
            <p:nvPr/>
          </p:nvSpPr>
          <p:spPr>
            <a:xfrm>
              <a:off x="1276277" y="1334153"/>
              <a:ext cx="367195" cy="35081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S1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D5EA201-FA80-5247-A34F-0CAC94AF5BAD}"/>
              </a:ext>
            </a:extLst>
          </p:cNvPr>
          <p:cNvGrpSpPr/>
          <p:nvPr/>
        </p:nvGrpSpPr>
        <p:grpSpPr>
          <a:xfrm>
            <a:off x="3271334" y="6036322"/>
            <a:ext cx="986176" cy="382999"/>
            <a:chOff x="2728912" y="5979818"/>
            <a:chExt cx="986176" cy="382999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329EAF6-DC01-4A3C-8C56-ED3CEABDF064}"/>
                </a:ext>
              </a:extLst>
            </p:cNvPr>
            <p:cNvSpPr/>
            <p:nvPr/>
          </p:nvSpPr>
          <p:spPr>
            <a:xfrm>
              <a:off x="2728912" y="5979818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>
              <a:extLst>
                <a:ext uri="{FF2B5EF4-FFF2-40B4-BE49-F238E27FC236}">
                  <a16:creationId xmlns:a16="http://schemas.microsoft.com/office/drawing/2014/main" id="{FA5EB557-F813-5F4E-BD34-FD73F9B56CBE}"/>
                </a:ext>
              </a:extLst>
            </p:cNvPr>
            <p:cNvSpPr/>
            <p:nvPr/>
          </p:nvSpPr>
          <p:spPr>
            <a:xfrm>
              <a:off x="3038403" y="5991994"/>
              <a:ext cx="367195" cy="35081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S2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2A25DBD-6524-0241-9DD3-13C821BE8C70}"/>
              </a:ext>
            </a:extLst>
          </p:cNvPr>
          <p:cNvGrpSpPr/>
          <p:nvPr/>
        </p:nvGrpSpPr>
        <p:grpSpPr>
          <a:xfrm>
            <a:off x="4894674" y="4102616"/>
            <a:ext cx="986176" cy="382999"/>
            <a:chOff x="4529136" y="3968849"/>
            <a:chExt cx="986176" cy="38299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79ED51E-E327-45CA-BFDC-3B765F950740}"/>
                </a:ext>
              </a:extLst>
            </p:cNvPr>
            <p:cNvSpPr/>
            <p:nvPr/>
          </p:nvSpPr>
          <p:spPr>
            <a:xfrm>
              <a:off x="4529136" y="3968849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>
              <a:extLst>
                <a:ext uri="{FF2B5EF4-FFF2-40B4-BE49-F238E27FC236}">
                  <a16:creationId xmlns:a16="http://schemas.microsoft.com/office/drawing/2014/main" id="{D1B16395-B461-8B49-9D7C-98801749D534}"/>
                </a:ext>
              </a:extLst>
            </p:cNvPr>
            <p:cNvSpPr/>
            <p:nvPr/>
          </p:nvSpPr>
          <p:spPr>
            <a:xfrm>
              <a:off x="4838627" y="3979894"/>
              <a:ext cx="367195" cy="35081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S4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7CA630D-B6D0-1D4F-B02F-CD9B148073B1}"/>
              </a:ext>
            </a:extLst>
          </p:cNvPr>
          <p:cNvGrpSpPr/>
          <p:nvPr/>
        </p:nvGrpSpPr>
        <p:grpSpPr>
          <a:xfrm>
            <a:off x="6528258" y="4767241"/>
            <a:ext cx="986176" cy="382999"/>
            <a:chOff x="6376987" y="4646190"/>
            <a:chExt cx="986176" cy="382999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CA57BF1-F085-44FA-B7D9-846F215DEB70}"/>
                </a:ext>
              </a:extLst>
            </p:cNvPr>
            <p:cNvSpPr/>
            <p:nvPr/>
          </p:nvSpPr>
          <p:spPr>
            <a:xfrm>
              <a:off x="6376987" y="4646190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>
              <a:extLst>
                <a:ext uri="{FF2B5EF4-FFF2-40B4-BE49-F238E27FC236}">
                  <a16:creationId xmlns:a16="http://schemas.microsoft.com/office/drawing/2014/main" id="{5FC36CF4-5460-3E42-8098-6B8EB208D45B}"/>
                </a:ext>
              </a:extLst>
            </p:cNvPr>
            <p:cNvSpPr/>
            <p:nvPr/>
          </p:nvSpPr>
          <p:spPr>
            <a:xfrm>
              <a:off x="6686478" y="4658366"/>
              <a:ext cx="367195" cy="35081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S3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FEF42CB-3FAE-374C-82DF-494FF0792CEA}"/>
              </a:ext>
            </a:extLst>
          </p:cNvPr>
          <p:cNvGrpSpPr/>
          <p:nvPr/>
        </p:nvGrpSpPr>
        <p:grpSpPr>
          <a:xfrm>
            <a:off x="8151572" y="712036"/>
            <a:ext cx="986176" cy="382999"/>
            <a:chOff x="8243886" y="236667"/>
            <a:chExt cx="986176" cy="382999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97746CA-23D7-47B0-9263-BBF97B7AA74D}"/>
                </a:ext>
              </a:extLst>
            </p:cNvPr>
            <p:cNvSpPr/>
            <p:nvPr/>
          </p:nvSpPr>
          <p:spPr>
            <a:xfrm>
              <a:off x="8243886" y="236667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>
              <a:extLst>
                <a:ext uri="{FF2B5EF4-FFF2-40B4-BE49-F238E27FC236}">
                  <a16:creationId xmlns:a16="http://schemas.microsoft.com/office/drawing/2014/main" id="{6CC4CB8A-6980-334E-BEB5-4D2A78B068D4}"/>
                </a:ext>
              </a:extLst>
            </p:cNvPr>
            <p:cNvSpPr/>
            <p:nvPr/>
          </p:nvSpPr>
          <p:spPr>
            <a:xfrm>
              <a:off x="8553377" y="248443"/>
              <a:ext cx="367195" cy="350811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600" dirty="0">
                  <a:solidFill>
                    <a:schemeClr val="tx1"/>
                  </a:solidFill>
                </a:rPr>
                <a:t>T1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CD7EC7E-C24B-C84E-B23F-B712682A35D8}"/>
              </a:ext>
            </a:extLst>
          </p:cNvPr>
          <p:cNvGrpSpPr/>
          <p:nvPr/>
        </p:nvGrpSpPr>
        <p:grpSpPr>
          <a:xfrm>
            <a:off x="8151572" y="4107666"/>
            <a:ext cx="986176" cy="382999"/>
            <a:chOff x="8243886" y="3968849"/>
            <a:chExt cx="986176" cy="382999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352B2DA1-8246-43D3-9043-CFA04DF3F77C}"/>
                </a:ext>
              </a:extLst>
            </p:cNvPr>
            <p:cNvSpPr/>
            <p:nvPr/>
          </p:nvSpPr>
          <p:spPr>
            <a:xfrm>
              <a:off x="8243886" y="3968849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>
              <a:extLst>
                <a:ext uri="{FF2B5EF4-FFF2-40B4-BE49-F238E27FC236}">
                  <a16:creationId xmlns:a16="http://schemas.microsoft.com/office/drawing/2014/main" id="{7F22C992-1AFF-774A-8BC4-CBB64B5E24B5}"/>
                </a:ext>
              </a:extLst>
            </p:cNvPr>
            <p:cNvSpPr/>
            <p:nvPr/>
          </p:nvSpPr>
          <p:spPr>
            <a:xfrm>
              <a:off x="8553377" y="3979894"/>
              <a:ext cx="367195" cy="35081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S5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0BFEAD0-A765-AE40-AE23-723CD7EECF75}"/>
              </a:ext>
            </a:extLst>
          </p:cNvPr>
          <p:cNvGrpSpPr/>
          <p:nvPr/>
        </p:nvGrpSpPr>
        <p:grpSpPr>
          <a:xfrm>
            <a:off x="8151572" y="5403167"/>
            <a:ext cx="986176" cy="382999"/>
            <a:chOff x="8243886" y="5322476"/>
            <a:chExt cx="986176" cy="382999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077548C1-56F8-4561-B188-25FEACE58024}"/>
                </a:ext>
              </a:extLst>
            </p:cNvPr>
            <p:cNvSpPr/>
            <p:nvPr/>
          </p:nvSpPr>
          <p:spPr>
            <a:xfrm>
              <a:off x="8243886" y="5322476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Z</a:t>
              </a:r>
              <a:endParaRPr kumimoji="1" lang="ja-JP" altLang="en-US"/>
            </a:p>
          </p:txBody>
        </p:sp>
        <p:sp>
          <p:nvSpPr>
            <p:cNvPr id="49" name="円/楕円 48">
              <a:extLst>
                <a:ext uri="{FF2B5EF4-FFF2-40B4-BE49-F238E27FC236}">
                  <a16:creationId xmlns:a16="http://schemas.microsoft.com/office/drawing/2014/main" id="{70F3E783-A95A-C14C-8E2C-39093ECAF796}"/>
                </a:ext>
              </a:extLst>
            </p:cNvPr>
            <p:cNvSpPr/>
            <p:nvPr/>
          </p:nvSpPr>
          <p:spPr>
            <a:xfrm>
              <a:off x="8553377" y="5334652"/>
              <a:ext cx="367195" cy="35081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S6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5700D59-8B63-49A8-8C34-352A289BF008}"/>
              </a:ext>
            </a:extLst>
          </p:cNvPr>
          <p:cNvSpPr/>
          <p:nvPr/>
        </p:nvSpPr>
        <p:spPr>
          <a:xfrm>
            <a:off x="1076068" y="864000"/>
            <a:ext cx="300736" cy="547017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7B37A0B-9DA1-4229-A6E2-E5CC4FA2284C}"/>
              </a:ext>
            </a:extLst>
          </p:cNvPr>
          <p:cNvSpPr txBox="1"/>
          <p:nvPr/>
        </p:nvSpPr>
        <p:spPr>
          <a:xfrm rot="16200000">
            <a:off x="376689" y="3427200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windows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A1FC4962-D570-B145-B0D7-74634FF188E0}"/>
              </a:ext>
            </a:extLst>
          </p:cNvPr>
          <p:cNvCxnSpPr/>
          <p:nvPr/>
        </p:nvCxnSpPr>
        <p:spPr>
          <a:xfrm>
            <a:off x="9855926" y="325009"/>
            <a:ext cx="0" cy="6511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2890A8C-A0A4-0A49-8080-D3ECFACDFAC8}"/>
              </a:ext>
            </a:extLst>
          </p:cNvPr>
          <p:cNvSpPr txBox="1"/>
          <p:nvPr/>
        </p:nvSpPr>
        <p:spPr>
          <a:xfrm rot="16200000">
            <a:off x="-145975" y="3427200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outside</a:t>
            </a:r>
            <a:endParaRPr lang="ja-JP" altLang="en-US" sz="1600" dirty="0"/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DD0E856-1146-5247-9265-10DE94846207}"/>
              </a:ext>
            </a:extLst>
          </p:cNvPr>
          <p:cNvGrpSpPr/>
          <p:nvPr/>
        </p:nvGrpSpPr>
        <p:grpSpPr>
          <a:xfrm>
            <a:off x="9677448" y="901751"/>
            <a:ext cx="338554" cy="763234"/>
            <a:chOff x="4426347" y="2339133"/>
            <a:chExt cx="338554" cy="763234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845915EA-3376-4045-8C13-8CB97099DF38}"/>
                </a:ext>
              </a:extLst>
            </p:cNvPr>
            <p:cNvSpPr/>
            <p:nvPr/>
          </p:nvSpPr>
          <p:spPr>
            <a:xfrm rot="16200000">
              <a:off x="4293999" y="2630500"/>
              <a:ext cx="603250" cy="18050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7BF8224B-F4E7-8442-ADF0-ED17FF8517F8}"/>
                </a:ext>
              </a:extLst>
            </p:cNvPr>
            <p:cNvSpPr txBox="1"/>
            <p:nvPr/>
          </p:nvSpPr>
          <p:spPr>
            <a:xfrm rot="16200000">
              <a:off x="4214007" y="2551473"/>
              <a:ext cx="7632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dirty="0">
                  <a:solidFill>
                    <a:schemeClr val="bg1"/>
                  </a:solidFill>
                </a:rPr>
                <a:t>door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E2F416B0-FDFA-B049-9537-F305689978C4}"/>
              </a:ext>
            </a:extLst>
          </p:cNvPr>
          <p:cNvGrpSpPr/>
          <p:nvPr/>
        </p:nvGrpSpPr>
        <p:grpSpPr>
          <a:xfrm>
            <a:off x="9677448" y="5675631"/>
            <a:ext cx="338554" cy="763234"/>
            <a:chOff x="4426347" y="2339133"/>
            <a:chExt cx="338554" cy="763234"/>
          </a:xfrm>
        </p:grpSpPr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8DD994E3-4680-D14A-BD6F-23AC35E1DDF0}"/>
                </a:ext>
              </a:extLst>
            </p:cNvPr>
            <p:cNvSpPr/>
            <p:nvPr/>
          </p:nvSpPr>
          <p:spPr>
            <a:xfrm rot="16200000">
              <a:off x="4293999" y="2630500"/>
              <a:ext cx="603250" cy="18050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AAC2D4C4-68A1-4B4C-8D89-29F80C27648C}"/>
                </a:ext>
              </a:extLst>
            </p:cNvPr>
            <p:cNvSpPr txBox="1"/>
            <p:nvPr/>
          </p:nvSpPr>
          <p:spPr>
            <a:xfrm rot="16200000">
              <a:off x="4214007" y="2551473"/>
              <a:ext cx="7632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dirty="0">
                  <a:solidFill>
                    <a:schemeClr val="bg1"/>
                  </a:solidFill>
                </a:rPr>
                <a:t>door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7E61FF7-F1C3-0140-BCAD-C63016541AE5}"/>
              </a:ext>
            </a:extLst>
          </p:cNvPr>
          <p:cNvSpPr/>
          <p:nvPr/>
        </p:nvSpPr>
        <p:spPr>
          <a:xfrm>
            <a:off x="9703967" y="1803639"/>
            <a:ext cx="300736" cy="35535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4A675BD-F3FA-954E-817A-970FDBFF2D0B}"/>
              </a:ext>
            </a:extLst>
          </p:cNvPr>
          <p:cNvSpPr txBox="1"/>
          <p:nvPr/>
        </p:nvSpPr>
        <p:spPr>
          <a:xfrm rot="16200000">
            <a:off x="9004588" y="3411149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windows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01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DE55E16-78DD-244A-ABB5-8B350B9D413E}"/>
              </a:ext>
            </a:extLst>
          </p:cNvPr>
          <p:cNvSpPr/>
          <p:nvPr/>
        </p:nvSpPr>
        <p:spPr>
          <a:xfrm rot="5400000">
            <a:off x="8359837" y="3164902"/>
            <a:ext cx="6511148" cy="831048"/>
          </a:xfrm>
          <a:prstGeom prst="rect">
            <a:avLst/>
          </a:prstGeom>
          <a:solidFill>
            <a:srgbClr val="92D050">
              <a:alpha val="5345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4507C97-D2DC-4247-9FF6-C6C676362C3C}"/>
              </a:ext>
            </a:extLst>
          </p:cNvPr>
          <p:cNvSpPr txBox="1"/>
          <p:nvPr/>
        </p:nvSpPr>
        <p:spPr>
          <a:xfrm rot="16200000">
            <a:off x="10858910" y="3411149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outside</a:t>
            </a:r>
            <a:endParaRPr lang="ja-JP" altLang="en-US" sz="1600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05A3E22-C755-084C-8779-A903090D7892}"/>
              </a:ext>
            </a:extLst>
          </p:cNvPr>
          <p:cNvSpPr/>
          <p:nvPr/>
        </p:nvSpPr>
        <p:spPr>
          <a:xfrm rot="5400000">
            <a:off x="-2468584" y="3182360"/>
            <a:ext cx="6511148" cy="831048"/>
          </a:xfrm>
          <a:prstGeom prst="rect">
            <a:avLst/>
          </a:prstGeom>
          <a:solidFill>
            <a:srgbClr val="92D050">
              <a:alpha val="5345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FC6FDF2-ED35-7B41-A3DD-75059A23EB40}"/>
              </a:ext>
            </a:extLst>
          </p:cNvPr>
          <p:cNvSpPr txBox="1"/>
          <p:nvPr/>
        </p:nvSpPr>
        <p:spPr>
          <a:xfrm rot="16200000">
            <a:off x="-145975" y="3428607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outside</a:t>
            </a:r>
            <a:endParaRPr lang="ja-JP" altLang="en-US" sz="1600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71A8C78-39EA-3647-B936-A76A40B17983}"/>
              </a:ext>
            </a:extLst>
          </p:cNvPr>
          <p:cNvSpPr/>
          <p:nvPr/>
        </p:nvSpPr>
        <p:spPr>
          <a:xfrm>
            <a:off x="9855926" y="324852"/>
            <a:ext cx="1342292" cy="65111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EC1C89A-8696-414F-8CA6-C33DA3C5FD44}"/>
              </a:ext>
            </a:extLst>
          </p:cNvPr>
          <p:cNvSpPr/>
          <p:nvPr/>
        </p:nvSpPr>
        <p:spPr>
          <a:xfrm>
            <a:off x="1219213" y="524285"/>
            <a:ext cx="8627860" cy="61400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E05EE5-C741-4E0C-8983-812340A97E1C}"/>
              </a:ext>
            </a:extLst>
          </p:cNvPr>
          <p:cNvSpPr txBox="1"/>
          <p:nvPr/>
        </p:nvSpPr>
        <p:spPr>
          <a:xfrm>
            <a:off x="161065" y="37991"/>
            <a:ext cx="8243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cs typeface="Arial" panose="020B0604020202020204" pitchFamily="34" charset="0"/>
              </a:rPr>
              <a:t>Supplemental Digital Content 3.</a:t>
            </a:r>
            <a:r>
              <a:rPr kumimoji="1" lang="en-US" altLang="ja-JP" sz="1200" dirty="0">
                <a:cs typeface="Arial" panose="020B0604020202020204" pitchFamily="34" charset="0"/>
              </a:rPr>
              <a:t> </a:t>
            </a:r>
            <a:r>
              <a:rPr lang="en-US" altLang="ja-JP" sz="1200" dirty="0">
                <a:cs typeface="Arial" panose="020B0604020202020204" pitchFamily="34" charset="0"/>
              </a:rPr>
              <a:t>Scheme</a:t>
            </a:r>
            <a:r>
              <a:rPr kumimoji="1" lang="en-US" altLang="ja-JP" sz="1200" dirty="0">
                <a:cs typeface="Arial" panose="020B0604020202020204" pitchFamily="34" charset="0"/>
              </a:rPr>
              <a:t> of classroom in </a:t>
            </a:r>
            <a:r>
              <a:rPr lang="en-US" altLang="ja-JP" sz="1200" dirty="0">
                <a:cs typeface="Arial" panose="020B0604020202020204" pitchFamily="34" charset="0"/>
              </a:rPr>
              <a:t>6th</a:t>
            </a:r>
            <a:r>
              <a:rPr kumimoji="1" lang="en-US" altLang="ja-JP" sz="1200" dirty="0">
                <a:cs typeface="Arial" panose="020B0604020202020204" pitchFamily="34" charset="0"/>
              </a:rPr>
              <a:t> grade</a:t>
            </a:r>
            <a:endParaRPr kumimoji="1" lang="ja-JP" altLang="en-US" sz="1200" dirty="0"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3FAD7D0-9EB0-43CD-B1CF-72A0D26AD0C3}"/>
              </a:ext>
            </a:extLst>
          </p:cNvPr>
          <p:cNvSpPr/>
          <p:nvPr/>
        </p:nvSpPr>
        <p:spPr>
          <a:xfrm>
            <a:off x="3271334" y="2195303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C57B73B-DBD5-4D2B-8C56-8E5CBEF2D0C8}"/>
              </a:ext>
            </a:extLst>
          </p:cNvPr>
          <p:cNvSpPr/>
          <p:nvPr/>
        </p:nvSpPr>
        <p:spPr>
          <a:xfrm>
            <a:off x="1649717" y="2842982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27C7A6-D5A9-402E-91DA-6ED7097FFC07}"/>
              </a:ext>
            </a:extLst>
          </p:cNvPr>
          <p:cNvSpPr/>
          <p:nvPr/>
        </p:nvSpPr>
        <p:spPr>
          <a:xfrm>
            <a:off x="3271334" y="3482293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E3C6DB-3E04-42E1-A9FE-633A9D41BF2B}"/>
              </a:ext>
            </a:extLst>
          </p:cNvPr>
          <p:cNvSpPr/>
          <p:nvPr/>
        </p:nvSpPr>
        <p:spPr>
          <a:xfrm>
            <a:off x="1649717" y="4108484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33D870-7C80-4AF3-A158-140D20ADB857}"/>
              </a:ext>
            </a:extLst>
          </p:cNvPr>
          <p:cNvSpPr/>
          <p:nvPr/>
        </p:nvSpPr>
        <p:spPr>
          <a:xfrm>
            <a:off x="3271334" y="4763074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239531B-5927-4B43-B8A6-5835A4C67C23}"/>
              </a:ext>
            </a:extLst>
          </p:cNvPr>
          <p:cNvSpPr/>
          <p:nvPr/>
        </p:nvSpPr>
        <p:spPr>
          <a:xfrm>
            <a:off x="4894674" y="5402830"/>
            <a:ext cx="986176" cy="3753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79BF1A8-01F0-4A58-9A5F-A17CA36B8778}"/>
              </a:ext>
            </a:extLst>
          </p:cNvPr>
          <p:cNvSpPr/>
          <p:nvPr/>
        </p:nvSpPr>
        <p:spPr>
          <a:xfrm>
            <a:off x="4894674" y="2842982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EDDCAD9-9D6C-4072-9253-8284400C330E}"/>
              </a:ext>
            </a:extLst>
          </p:cNvPr>
          <p:cNvSpPr/>
          <p:nvPr/>
        </p:nvSpPr>
        <p:spPr>
          <a:xfrm>
            <a:off x="4894674" y="1578620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8F50A2-0CCD-48E5-8343-6477D0FD39AB}"/>
              </a:ext>
            </a:extLst>
          </p:cNvPr>
          <p:cNvSpPr/>
          <p:nvPr/>
        </p:nvSpPr>
        <p:spPr>
          <a:xfrm>
            <a:off x="6535715" y="2195303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0CCB16E-23E8-4F88-B6EC-C20F5492D0A6}"/>
              </a:ext>
            </a:extLst>
          </p:cNvPr>
          <p:cNvSpPr/>
          <p:nvPr/>
        </p:nvSpPr>
        <p:spPr>
          <a:xfrm>
            <a:off x="6535715" y="3482293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1A36E42-8B74-47F5-9461-3CB5469B7A72}"/>
              </a:ext>
            </a:extLst>
          </p:cNvPr>
          <p:cNvSpPr/>
          <p:nvPr/>
        </p:nvSpPr>
        <p:spPr>
          <a:xfrm>
            <a:off x="8151572" y="1562578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6F42C24-AB03-4EC5-9F5F-DA3F453AAF41}"/>
              </a:ext>
            </a:extLst>
          </p:cNvPr>
          <p:cNvSpPr/>
          <p:nvPr/>
        </p:nvSpPr>
        <p:spPr>
          <a:xfrm>
            <a:off x="8151572" y="2842982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A76BB6-6D2A-45F0-9D5F-667F73C98582}"/>
              </a:ext>
            </a:extLst>
          </p:cNvPr>
          <p:cNvSpPr/>
          <p:nvPr/>
        </p:nvSpPr>
        <p:spPr>
          <a:xfrm>
            <a:off x="1649717" y="1562578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329EAF6-DC01-4A3C-8C56-ED3CEABDF064}"/>
              </a:ext>
            </a:extLst>
          </p:cNvPr>
          <p:cNvSpPr/>
          <p:nvPr/>
        </p:nvSpPr>
        <p:spPr>
          <a:xfrm>
            <a:off x="3271334" y="6032155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79ED51E-E327-45CA-BFDC-3B765F950740}"/>
              </a:ext>
            </a:extLst>
          </p:cNvPr>
          <p:cNvSpPr/>
          <p:nvPr/>
        </p:nvSpPr>
        <p:spPr>
          <a:xfrm>
            <a:off x="4894674" y="4098449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D1B16395-B461-8B49-9D7C-98801749D534}"/>
              </a:ext>
            </a:extLst>
          </p:cNvPr>
          <p:cNvSpPr/>
          <p:nvPr/>
        </p:nvSpPr>
        <p:spPr>
          <a:xfrm>
            <a:off x="5204165" y="1594766"/>
            <a:ext cx="367195" cy="35081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S9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CA57BF1-F085-44FA-B7D9-846F215DEB70}"/>
              </a:ext>
            </a:extLst>
          </p:cNvPr>
          <p:cNvSpPr/>
          <p:nvPr/>
        </p:nvSpPr>
        <p:spPr>
          <a:xfrm>
            <a:off x="6535715" y="4763074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FEF42CB-3FAE-374C-82DF-494FF0792CEA}"/>
              </a:ext>
            </a:extLst>
          </p:cNvPr>
          <p:cNvGrpSpPr/>
          <p:nvPr/>
        </p:nvGrpSpPr>
        <p:grpSpPr>
          <a:xfrm>
            <a:off x="8151572" y="707869"/>
            <a:ext cx="986176" cy="382999"/>
            <a:chOff x="8243886" y="236667"/>
            <a:chExt cx="986176" cy="382999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97746CA-23D7-47B0-9263-BBF97B7AA74D}"/>
                </a:ext>
              </a:extLst>
            </p:cNvPr>
            <p:cNvSpPr/>
            <p:nvPr/>
          </p:nvSpPr>
          <p:spPr>
            <a:xfrm>
              <a:off x="8243886" y="236667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>
              <a:extLst>
                <a:ext uri="{FF2B5EF4-FFF2-40B4-BE49-F238E27FC236}">
                  <a16:creationId xmlns:a16="http://schemas.microsoft.com/office/drawing/2014/main" id="{6CC4CB8A-6980-334E-BEB5-4D2A78B068D4}"/>
                </a:ext>
              </a:extLst>
            </p:cNvPr>
            <p:cNvSpPr/>
            <p:nvPr/>
          </p:nvSpPr>
          <p:spPr>
            <a:xfrm>
              <a:off x="8553377" y="248443"/>
              <a:ext cx="367195" cy="350811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52B2DA1-8246-43D3-9043-CFA04DF3F77C}"/>
              </a:ext>
            </a:extLst>
          </p:cNvPr>
          <p:cNvSpPr/>
          <p:nvPr/>
        </p:nvSpPr>
        <p:spPr>
          <a:xfrm>
            <a:off x="8151572" y="4103499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0BFEAD0-A765-AE40-AE23-723CD7EECF75}"/>
              </a:ext>
            </a:extLst>
          </p:cNvPr>
          <p:cNvGrpSpPr/>
          <p:nvPr/>
        </p:nvGrpSpPr>
        <p:grpSpPr>
          <a:xfrm>
            <a:off x="8151572" y="5399000"/>
            <a:ext cx="986176" cy="382999"/>
            <a:chOff x="8243886" y="5322476"/>
            <a:chExt cx="986176" cy="382999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077548C1-56F8-4561-B188-25FEACE58024}"/>
                </a:ext>
              </a:extLst>
            </p:cNvPr>
            <p:cNvSpPr/>
            <p:nvPr/>
          </p:nvSpPr>
          <p:spPr>
            <a:xfrm>
              <a:off x="8243886" y="5322476"/>
              <a:ext cx="986176" cy="382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Z</a:t>
              </a:r>
              <a:endParaRPr kumimoji="1" lang="ja-JP" altLang="en-US"/>
            </a:p>
          </p:txBody>
        </p:sp>
        <p:sp>
          <p:nvSpPr>
            <p:cNvPr id="49" name="円/楕円 48">
              <a:extLst>
                <a:ext uri="{FF2B5EF4-FFF2-40B4-BE49-F238E27FC236}">
                  <a16:creationId xmlns:a16="http://schemas.microsoft.com/office/drawing/2014/main" id="{70F3E783-A95A-C14C-8E2C-39093ECAF796}"/>
                </a:ext>
              </a:extLst>
            </p:cNvPr>
            <p:cNvSpPr/>
            <p:nvPr/>
          </p:nvSpPr>
          <p:spPr>
            <a:xfrm>
              <a:off x="8553377" y="5334652"/>
              <a:ext cx="367195" cy="35081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S7</a:t>
              </a:r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5700D59-8B63-49A8-8C34-352A289BF008}"/>
              </a:ext>
            </a:extLst>
          </p:cNvPr>
          <p:cNvSpPr/>
          <p:nvPr/>
        </p:nvSpPr>
        <p:spPr>
          <a:xfrm>
            <a:off x="1076068" y="862795"/>
            <a:ext cx="300736" cy="547017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7B37A0B-9DA1-4229-A6E2-E5CC4FA2284C}"/>
              </a:ext>
            </a:extLst>
          </p:cNvPr>
          <p:cNvSpPr txBox="1"/>
          <p:nvPr/>
        </p:nvSpPr>
        <p:spPr>
          <a:xfrm rot="16200000">
            <a:off x="376689" y="3428607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windows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9D4E1D9-564C-49D9-90CD-F4D9B7AC1753}"/>
              </a:ext>
            </a:extLst>
          </p:cNvPr>
          <p:cNvSpPr txBox="1"/>
          <p:nvPr/>
        </p:nvSpPr>
        <p:spPr>
          <a:xfrm rot="16200000">
            <a:off x="9687835" y="3411149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corridor</a:t>
            </a:r>
            <a:endParaRPr lang="ja-JP" altLang="en-US" sz="1600" dirty="0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A1FC4962-D570-B145-B0D7-74634FF188E0}"/>
              </a:ext>
            </a:extLst>
          </p:cNvPr>
          <p:cNvCxnSpPr>
            <a:cxnSpLocks/>
          </p:cNvCxnSpPr>
          <p:nvPr/>
        </p:nvCxnSpPr>
        <p:spPr>
          <a:xfrm>
            <a:off x="9855926" y="324852"/>
            <a:ext cx="0" cy="6511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9F6256E-6968-094B-84F5-8555C2A9E737}"/>
              </a:ext>
            </a:extLst>
          </p:cNvPr>
          <p:cNvCxnSpPr>
            <a:cxnSpLocks/>
          </p:cNvCxnSpPr>
          <p:nvPr/>
        </p:nvCxnSpPr>
        <p:spPr>
          <a:xfrm>
            <a:off x="11190740" y="324852"/>
            <a:ext cx="0" cy="6511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82B18D4-17FC-5F43-964F-BB3AA0DF3802}"/>
              </a:ext>
            </a:extLst>
          </p:cNvPr>
          <p:cNvSpPr/>
          <p:nvPr/>
        </p:nvSpPr>
        <p:spPr>
          <a:xfrm>
            <a:off x="11053786" y="655677"/>
            <a:ext cx="300736" cy="584949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50098DA-3ED3-3946-93D0-CF2B2543BB8D}"/>
              </a:ext>
            </a:extLst>
          </p:cNvPr>
          <p:cNvSpPr txBox="1"/>
          <p:nvPr/>
        </p:nvSpPr>
        <p:spPr>
          <a:xfrm rot="16200000">
            <a:off x="10354407" y="3411149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windows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75A5E3D-5D38-B240-BBFC-8025854EED8C}"/>
              </a:ext>
            </a:extLst>
          </p:cNvPr>
          <p:cNvSpPr txBox="1"/>
          <p:nvPr/>
        </p:nvSpPr>
        <p:spPr>
          <a:xfrm>
            <a:off x="8388019" y="735594"/>
            <a:ext cx="51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latin typeface="Segoe UI" panose="020B0502040204020203" pitchFamily="34" charset="0"/>
                <a:cs typeface="Segoe UI" panose="020B0502040204020203" pitchFamily="34" charset="0"/>
              </a:rPr>
              <a:t>T10</a:t>
            </a:r>
            <a:endParaRPr kumimoji="1" lang="ja-JP" altLang="en-US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C2CC974A-E028-0C42-84DE-0662A553A610}"/>
              </a:ext>
            </a:extLst>
          </p:cNvPr>
          <p:cNvSpPr/>
          <p:nvPr/>
        </p:nvSpPr>
        <p:spPr>
          <a:xfrm>
            <a:off x="6845206" y="3498386"/>
            <a:ext cx="367195" cy="35081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S8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B473568F-CA52-9E43-AA1C-0FA23BE7EA42}"/>
              </a:ext>
            </a:extLst>
          </p:cNvPr>
          <p:cNvSpPr/>
          <p:nvPr/>
        </p:nvSpPr>
        <p:spPr>
          <a:xfrm>
            <a:off x="6535715" y="6032155"/>
            <a:ext cx="986176" cy="38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3D110FA7-40CE-624C-B5C6-3AE22ECAD44E}"/>
              </a:ext>
            </a:extLst>
          </p:cNvPr>
          <p:cNvSpPr/>
          <p:nvPr/>
        </p:nvSpPr>
        <p:spPr>
          <a:xfrm>
            <a:off x="1649717" y="5402830"/>
            <a:ext cx="986176" cy="3753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5B84DAD4-44FD-224A-904E-5B4DA7C559C2}"/>
              </a:ext>
            </a:extLst>
          </p:cNvPr>
          <p:cNvGrpSpPr/>
          <p:nvPr/>
        </p:nvGrpSpPr>
        <p:grpSpPr>
          <a:xfrm>
            <a:off x="9677448" y="901751"/>
            <a:ext cx="338554" cy="763234"/>
            <a:chOff x="4426347" y="2339133"/>
            <a:chExt cx="338554" cy="763234"/>
          </a:xfrm>
        </p:grpSpPr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FD3CC4DD-9317-E04C-9238-20328B80664B}"/>
                </a:ext>
              </a:extLst>
            </p:cNvPr>
            <p:cNvSpPr/>
            <p:nvPr/>
          </p:nvSpPr>
          <p:spPr>
            <a:xfrm rot="16200000">
              <a:off x="4293999" y="2630500"/>
              <a:ext cx="603250" cy="18050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A441C308-7C61-0C40-8BB8-324A6BCDFA48}"/>
                </a:ext>
              </a:extLst>
            </p:cNvPr>
            <p:cNvSpPr txBox="1"/>
            <p:nvPr/>
          </p:nvSpPr>
          <p:spPr>
            <a:xfrm rot="16200000">
              <a:off x="4214007" y="2551473"/>
              <a:ext cx="7632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dirty="0">
                  <a:solidFill>
                    <a:schemeClr val="bg1"/>
                  </a:solidFill>
                </a:rPr>
                <a:t>door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F909FD4D-1DB3-EA41-AA24-8847F6E142EE}"/>
              </a:ext>
            </a:extLst>
          </p:cNvPr>
          <p:cNvGrpSpPr/>
          <p:nvPr/>
        </p:nvGrpSpPr>
        <p:grpSpPr>
          <a:xfrm>
            <a:off x="9677448" y="5675631"/>
            <a:ext cx="338554" cy="763234"/>
            <a:chOff x="4426347" y="2339133"/>
            <a:chExt cx="338554" cy="763234"/>
          </a:xfrm>
        </p:grpSpPr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DEF36C85-2D8D-9247-8B43-3985A429AE5D}"/>
                </a:ext>
              </a:extLst>
            </p:cNvPr>
            <p:cNvSpPr/>
            <p:nvPr/>
          </p:nvSpPr>
          <p:spPr>
            <a:xfrm rot="16200000">
              <a:off x="4293999" y="2630500"/>
              <a:ext cx="603250" cy="18050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A55F694C-35B6-FC46-8D6A-1ABB84B39313}"/>
                </a:ext>
              </a:extLst>
            </p:cNvPr>
            <p:cNvSpPr txBox="1"/>
            <p:nvPr/>
          </p:nvSpPr>
          <p:spPr>
            <a:xfrm rot="16200000">
              <a:off x="4214007" y="2551473"/>
              <a:ext cx="7632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dirty="0">
                  <a:solidFill>
                    <a:schemeClr val="bg1"/>
                  </a:solidFill>
                </a:rPr>
                <a:t>door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706DFA3-1E17-B64A-B4E6-A4F84F4F8BA7}"/>
              </a:ext>
            </a:extLst>
          </p:cNvPr>
          <p:cNvSpPr/>
          <p:nvPr/>
        </p:nvSpPr>
        <p:spPr>
          <a:xfrm>
            <a:off x="9703967" y="1803639"/>
            <a:ext cx="300736" cy="35535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7B6597A-3E05-FA4B-A787-FCEA988C652D}"/>
              </a:ext>
            </a:extLst>
          </p:cNvPr>
          <p:cNvSpPr txBox="1"/>
          <p:nvPr/>
        </p:nvSpPr>
        <p:spPr>
          <a:xfrm rot="16200000">
            <a:off x="9004588" y="3411149"/>
            <a:ext cx="169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windows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5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F6361282-103D-469E-A86F-18A9FE1016D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96000" y="-7938"/>
            <a:ext cx="2806700" cy="6865938"/>
            <a:chOff x="2984" y="0"/>
            <a:chExt cx="1768" cy="4325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4658238-C02B-41BF-839D-5172872DAE4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84" y="0"/>
              <a:ext cx="171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18BE35C-CD8A-4C55-81AF-D0342077B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44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6682/E/20201110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8333129-97D6-4B36-805E-A460A4CD8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71"/>
              <a:ext cx="82" cy="37"/>
            </a:xfrm>
            <a:custGeom>
              <a:avLst/>
              <a:gdLst>
                <a:gd name="T0" fmla="*/ 0 w 82"/>
                <a:gd name="T1" fmla="*/ 37 h 37"/>
                <a:gd name="T2" fmla="*/ 0 w 82"/>
                <a:gd name="T3" fmla="*/ 0 h 37"/>
                <a:gd name="T4" fmla="*/ 82 w 8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7">
                  <a:moveTo>
                    <a:pt x="0" y="37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CD304414-21F4-4C7A-8076-F8AE6ABEF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21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6691/E/20201110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6035926-1161-4891-9F23-92A3B2A48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111"/>
              <a:ext cx="82" cy="37"/>
            </a:xfrm>
            <a:custGeom>
              <a:avLst/>
              <a:gdLst>
                <a:gd name="T0" fmla="*/ 0 w 82"/>
                <a:gd name="T1" fmla="*/ 0 h 37"/>
                <a:gd name="T2" fmla="*/ 0 w 82"/>
                <a:gd name="T3" fmla="*/ 37 h 37"/>
                <a:gd name="T4" fmla="*/ 82 w 82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7">
                  <a:moveTo>
                    <a:pt x="0" y="0"/>
                  </a:moveTo>
                  <a:lnTo>
                    <a:pt x="0" y="37"/>
                  </a:lnTo>
                  <a:lnTo>
                    <a:pt x="82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F595E9B-3C7B-477C-AF30-4C864C289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1" y="198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6688/E/20201110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55C72972-F464-44B4-B972-9D81ADC03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150"/>
              <a:ext cx="0" cy="75"/>
            </a:xfrm>
            <a:custGeom>
              <a:avLst/>
              <a:gdLst>
                <a:gd name="T0" fmla="*/ 0 h 75"/>
                <a:gd name="T1" fmla="*/ 75 h 75"/>
                <a:gd name="T2" fmla="*/ 75 h 7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">
                  <a:moveTo>
                    <a:pt x="0" y="0"/>
                  </a:moveTo>
                  <a:lnTo>
                    <a:pt x="0" y="75"/>
                  </a:lnTo>
                  <a:lnTo>
                    <a:pt x="0" y="75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523E2ACC-9385-4C7D-BFC1-48CC85FD4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9" y="71"/>
              <a:ext cx="0" cy="76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BFE16D6-B7A7-4185-8854-B1650A433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148"/>
              <a:ext cx="83" cy="75"/>
            </a:xfrm>
            <a:custGeom>
              <a:avLst/>
              <a:gdLst>
                <a:gd name="T0" fmla="*/ 0 w 83"/>
                <a:gd name="T1" fmla="*/ 75 h 75"/>
                <a:gd name="T2" fmla="*/ 0 w 83"/>
                <a:gd name="T3" fmla="*/ 0 h 75"/>
                <a:gd name="T4" fmla="*/ 83 w 83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75">
                  <a:moveTo>
                    <a:pt x="0" y="75"/>
                  </a:move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251F7E03-E95C-4368-BD6F-3FF0D71F3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275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6690/E/20201110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963BF38-8B8E-4649-9D3B-A6172CC11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227"/>
              <a:ext cx="0" cy="75"/>
            </a:xfrm>
            <a:custGeom>
              <a:avLst/>
              <a:gdLst>
                <a:gd name="T0" fmla="*/ 0 h 75"/>
                <a:gd name="T1" fmla="*/ 75 h 75"/>
                <a:gd name="T2" fmla="*/ 75 h 7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">
                  <a:moveTo>
                    <a:pt x="0" y="0"/>
                  </a:moveTo>
                  <a:lnTo>
                    <a:pt x="0" y="75"/>
                  </a:lnTo>
                  <a:lnTo>
                    <a:pt x="0" y="75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CDB18464-69B8-4E58-B3DC-33ACC6010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351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6719/E/20201110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4F5E2F8-9506-40B0-B0EB-3FC92CEF9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265"/>
              <a:ext cx="0" cy="114"/>
            </a:xfrm>
            <a:custGeom>
              <a:avLst/>
              <a:gdLst>
                <a:gd name="T0" fmla="*/ 0 h 114"/>
                <a:gd name="T1" fmla="*/ 114 h 114"/>
                <a:gd name="T2" fmla="*/ 114 h 11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4">
                  <a:moveTo>
                    <a:pt x="0" y="0"/>
                  </a:move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37CCED91-B515-4A16-8776-AA46270BA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428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7448/E/20201114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16231F1B-8E36-4FBA-8B19-D789986AC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303"/>
              <a:ext cx="0" cy="153"/>
            </a:xfrm>
            <a:custGeom>
              <a:avLst/>
              <a:gdLst>
                <a:gd name="T0" fmla="*/ 0 h 153"/>
                <a:gd name="T1" fmla="*/ 153 h 153"/>
                <a:gd name="T2" fmla="*/ 153 h 15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53">
                  <a:moveTo>
                    <a:pt x="0" y="0"/>
                  </a:moveTo>
                  <a:lnTo>
                    <a:pt x="0" y="153"/>
                  </a:lnTo>
                  <a:lnTo>
                    <a:pt x="0" y="153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773D5C88-3EF0-4C91-8D1A-965D91E6E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505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6686/E/20201110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7A3EF5C3-1097-4F05-95B1-B821D6364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342"/>
              <a:ext cx="0" cy="190"/>
            </a:xfrm>
            <a:custGeom>
              <a:avLst/>
              <a:gdLst>
                <a:gd name="T0" fmla="*/ 0 h 190"/>
                <a:gd name="T1" fmla="*/ 190 h 190"/>
                <a:gd name="T2" fmla="*/ 190 h 19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90">
                  <a:moveTo>
                    <a:pt x="0" y="0"/>
                  </a:moveTo>
                  <a:lnTo>
                    <a:pt x="0" y="190"/>
                  </a:lnTo>
                  <a:lnTo>
                    <a:pt x="0" y="19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639732B4-96CA-4AE9-A7FC-BA85CA0AF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582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6692/E/20201110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76ED2441-1370-4F6C-8BA0-F3A67069C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380"/>
              <a:ext cx="0" cy="229"/>
            </a:xfrm>
            <a:custGeom>
              <a:avLst/>
              <a:gdLst>
                <a:gd name="T0" fmla="*/ 0 h 229"/>
                <a:gd name="T1" fmla="*/ 229 h 229"/>
                <a:gd name="T2" fmla="*/ 229 h 2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9">
                  <a:moveTo>
                    <a:pt x="0" y="0"/>
                  </a:moveTo>
                  <a:lnTo>
                    <a:pt x="0" y="229"/>
                  </a:lnTo>
                  <a:lnTo>
                    <a:pt x="0" y="229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E7D805E-6D0E-466E-962F-F9FC4E109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659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7015/E/20201111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B0AC7CFA-747E-4284-8526-8DCD2C7D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419"/>
              <a:ext cx="0" cy="267"/>
            </a:xfrm>
            <a:custGeom>
              <a:avLst/>
              <a:gdLst>
                <a:gd name="T0" fmla="*/ 0 h 267"/>
                <a:gd name="T1" fmla="*/ 267 h 267"/>
                <a:gd name="T2" fmla="*/ 267 h 26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67">
                  <a:moveTo>
                    <a:pt x="0" y="0"/>
                  </a:moveTo>
                  <a:lnTo>
                    <a:pt x="0" y="267"/>
                  </a:lnTo>
                  <a:lnTo>
                    <a:pt x="0" y="26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E4FBC123-331E-4B5F-B3EC-19BAE68F9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6" y="148"/>
              <a:ext cx="0" cy="268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6544D7EE-A76C-4D3A-B4D0-B93734A72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417"/>
              <a:ext cx="165" cy="171"/>
            </a:xfrm>
            <a:custGeom>
              <a:avLst/>
              <a:gdLst>
                <a:gd name="T0" fmla="*/ 0 w 165"/>
                <a:gd name="T1" fmla="*/ 171 h 171"/>
                <a:gd name="T2" fmla="*/ 0 w 165"/>
                <a:gd name="T3" fmla="*/ 0 h 171"/>
                <a:gd name="T4" fmla="*/ 165 w 165"/>
                <a:gd name="T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5" h="171">
                  <a:moveTo>
                    <a:pt x="0" y="171"/>
                  </a:moveTo>
                  <a:lnTo>
                    <a:pt x="0" y="0"/>
                  </a:lnTo>
                  <a:lnTo>
                    <a:pt x="165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F6F6001F-00FC-41AC-9784-190DD600C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1" y="736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8562/C/20201127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4186722C-71A9-4A49-9B4D-1A4EE80FB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592"/>
              <a:ext cx="249" cy="171"/>
            </a:xfrm>
            <a:custGeom>
              <a:avLst/>
              <a:gdLst>
                <a:gd name="T0" fmla="*/ 0 w 249"/>
                <a:gd name="T1" fmla="*/ 0 h 171"/>
                <a:gd name="T2" fmla="*/ 0 w 249"/>
                <a:gd name="T3" fmla="*/ 171 h 171"/>
                <a:gd name="T4" fmla="*/ 249 w 249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" h="171">
                  <a:moveTo>
                    <a:pt x="0" y="0"/>
                  </a:moveTo>
                  <a:lnTo>
                    <a:pt x="0" y="171"/>
                  </a:lnTo>
                  <a:lnTo>
                    <a:pt x="249" y="171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6E99298E-5B09-474C-B5CE-52D8ADC01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590"/>
              <a:ext cx="331" cy="258"/>
            </a:xfrm>
            <a:custGeom>
              <a:avLst/>
              <a:gdLst>
                <a:gd name="T0" fmla="*/ 0 w 331"/>
                <a:gd name="T1" fmla="*/ 258 h 258"/>
                <a:gd name="T2" fmla="*/ 0 w 331"/>
                <a:gd name="T3" fmla="*/ 0 h 258"/>
                <a:gd name="T4" fmla="*/ 331 w 331"/>
                <a:gd name="T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1" h="258">
                  <a:moveTo>
                    <a:pt x="0" y="258"/>
                  </a:moveTo>
                  <a:lnTo>
                    <a:pt x="0" y="0"/>
                  </a:lnTo>
                  <a:lnTo>
                    <a:pt x="331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C57EC288-FC14-4A20-A0CB-DB36C21EF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813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9358/C/20201211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E4143CA0-66CC-4AEF-BA79-347F7EB94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840"/>
              <a:ext cx="0" cy="267"/>
            </a:xfrm>
            <a:custGeom>
              <a:avLst/>
              <a:gdLst>
                <a:gd name="T0" fmla="*/ 267 h 267"/>
                <a:gd name="T1" fmla="*/ 0 h 267"/>
                <a:gd name="T2" fmla="*/ 0 h 26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67">
                  <a:moveTo>
                    <a:pt x="0" y="26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080E0D6C-EA0A-49A0-9E0E-9C27A71C4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889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9425/C/20201212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47598383-700F-42D4-A5F8-7436E5262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917"/>
              <a:ext cx="0" cy="229"/>
            </a:xfrm>
            <a:custGeom>
              <a:avLst/>
              <a:gdLst>
                <a:gd name="T0" fmla="*/ 229 h 229"/>
                <a:gd name="T1" fmla="*/ 0 h 229"/>
                <a:gd name="T2" fmla="*/ 0 h 2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9">
                  <a:moveTo>
                    <a:pt x="0" y="22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82989CDD-F8B5-416E-8B95-DA58456E2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966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9594/C/20201217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590BCC36-2B19-4759-9069-19F4D3A0A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994"/>
              <a:ext cx="0" cy="190"/>
            </a:xfrm>
            <a:custGeom>
              <a:avLst/>
              <a:gdLst>
                <a:gd name="T0" fmla="*/ 190 h 190"/>
                <a:gd name="T1" fmla="*/ 0 h 190"/>
                <a:gd name="T2" fmla="*/ 0 h 19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90">
                  <a:moveTo>
                    <a:pt x="0" y="1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Rectangle 36">
              <a:extLst>
                <a:ext uri="{FF2B5EF4-FFF2-40B4-BE49-F238E27FC236}">
                  <a16:creationId xmlns:a16="http://schemas.microsoft.com/office/drawing/2014/main" id="{28CC7757-F4AB-4DBA-A77A-9065340C2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1043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9355/C/20201211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515850A0-288E-4DC3-BC19-777532928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1070"/>
              <a:ext cx="0" cy="152"/>
            </a:xfrm>
            <a:custGeom>
              <a:avLst/>
              <a:gdLst>
                <a:gd name="T0" fmla="*/ 152 h 152"/>
                <a:gd name="T1" fmla="*/ 0 h 152"/>
                <a:gd name="T2" fmla="*/ 0 h 15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52">
                  <a:moveTo>
                    <a:pt x="0" y="152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Rectangle 38">
              <a:extLst>
                <a:ext uri="{FF2B5EF4-FFF2-40B4-BE49-F238E27FC236}">
                  <a16:creationId xmlns:a16="http://schemas.microsoft.com/office/drawing/2014/main" id="{862545C6-F914-47A0-8602-3D058D032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1120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9595/C/20201216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D7BD3EBF-7C6A-4A16-AECC-F56EF8728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1147"/>
              <a:ext cx="82" cy="114"/>
            </a:xfrm>
            <a:custGeom>
              <a:avLst/>
              <a:gdLst>
                <a:gd name="T0" fmla="*/ 0 w 82"/>
                <a:gd name="T1" fmla="*/ 114 h 114"/>
                <a:gd name="T2" fmla="*/ 0 w 82"/>
                <a:gd name="T3" fmla="*/ 0 h 114"/>
                <a:gd name="T4" fmla="*/ 82 w 82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114">
                  <a:moveTo>
                    <a:pt x="0" y="114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Rectangle 40">
              <a:extLst>
                <a:ext uri="{FF2B5EF4-FFF2-40B4-BE49-F238E27FC236}">
                  <a16:creationId xmlns:a16="http://schemas.microsoft.com/office/drawing/2014/main" id="{5C0351B6-9E44-41FA-9D11-91237FAED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1197"/>
              <a:ext cx="4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10738/C/20201228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BE0556A-877F-4A16-AB13-F3E184D43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1224"/>
              <a:ext cx="82" cy="75"/>
            </a:xfrm>
            <a:custGeom>
              <a:avLst/>
              <a:gdLst>
                <a:gd name="T0" fmla="*/ 0 w 82"/>
                <a:gd name="T1" fmla="*/ 75 h 75"/>
                <a:gd name="T2" fmla="*/ 0 w 82"/>
                <a:gd name="T3" fmla="*/ 0 h 75"/>
                <a:gd name="T4" fmla="*/ 82 w 82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75">
                  <a:moveTo>
                    <a:pt x="0" y="75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Rectangle 42">
              <a:extLst>
                <a:ext uri="{FF2B5EF4-FFF2-40B4-BE49-F238E27FC236}">
                  <a16:creationId xmlns:a16="http://schemas.microsoft.com/office/drawing/2014/main" id="{EC861920-1DFD-421C-BA61-BDD3ECDD3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1274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9642/C/20201218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7699EE60-352A-4FB0-83AB-54240423D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1301"/>
              <a:ext cx="82" cy="37"/>
            </a:xfrm>
            <a:custGeom>
              <a:avLst/>
              <a:gdLst>
                <a:gd name="T0" fmla="*/ 0 w 82"/>
                <a:gd name="T1" fmla="*/ 37 h 37"/>
                <a:gd name="T2" fmla="*/ 0 w 82"/>
                <a:gd name="T3" fmla="*/ 0 h 37"/>
                <a:gd name="T4" fmla="*/ 82 w 8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7">
                  <a:moveTo>
                    <a:pt x="0" y="37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Rectangle 44">
              <a:extLst>
                <a:ext uri="{FF2B5EF4-FFF2-40B4-BE49-F238E27FC236}">
                  <a16:creationId xmlns:a16="http://schemas.microsoft.com/office/drawing/2014/main" id="{E41FF97A-4759-455D-B82E-596F632B1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1351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9713/C/20201220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21420AC8-7344-405E-9415-494452265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1341"/>
              <a:ext cx="0" cy="37"/>
            </a:xfrm>
            <a:custGeom>
              <a:avLst/>
              <a:gdLst>
                <a:gd name="T0" fmla="*/ 0 h 37"/>
                <a:gd name="T1" fmla="*/ 37 h 37"/>
                <a:gd name="T2" fmla="*/ 37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0"/>
                  </a:moveTo>
                  <a:lnTo>
                    <a:pt x="0" y="37"/>
                  </a:lnTo>
                  <a:lnTo>
                    <a:pt x="0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5C44014A-18AB-4533-9E2C-269EB0AD6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1110"/>
              <a:ext cx="0" cy="268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14709094-A83D-4D5C-AFE6-B05A96FC7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851"/>
              <a:ext cx="249" cy="258"/>
            </a:xfrm>
            <a:custGeom>
              <a:avLst/>
              <a:gdLst>
                <a:gd name="T0" fmla="*/ 0 w 249"/>
                <a:gd name="T1" fmla="*/ 0 h 258"/>
                <a:gd name="T2" fmla="*/ 0 w 249"/>
                <a:gd name="T3" fmla="*/ 258 h 258"/>
                <a:gd name="T4" fmla="*/ 249 w 249"/>
                <a:gd name="T5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" h="258">
                  <a:moveTo>
                    <a:pt x="0" y="0"/>
                  </a:moveTo>
                  <a:lnTo>
                    <a:pt x="0" y="258"/>
                  </a:lnTo>
                  <a:lnTo>
                    <a:pt x="249" y="258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09F76737-3FE4-4F6B-9A21-B0B4CA2B4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" y="849"/>
              <a:ext cx="82" cy="321"/>
            </a:xfrm>
            <a:custGeom>
              <a:avLst/>
              <a:gdLst>
                <a:gd name="T0" fmla="*/ 0 w 82"/>
                <a:gd name="T1" fmla="*/ 321 h 321"/>
                <a:gd name="T2" fmla="*/ 0 w 82"/>
                <a:gd name="T3" fmla="*/ 0 h 321"/>
                <a:gd name="T4" fmla="*/ 82 w 82"/>
                <a:gd name="T5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21">
                  <a:moveTo>
                    <a:pt x="0" y="321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CBF901E3-0656-426F-82E6-8A90E2144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1427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7789/A/20201119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84D6C741-977E-4801-8F02-59A1866A1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" y="1455"/>
              <a:ext cx="0" cy="36"/>
            </a:xfrm>
            <a:custGeom>
              <a:avLst/>
              <a:gdLst>
                <a:gd name="T0" fmla="*/ 36 h 36"/>
                <a:gd name="T1" fmla="*/ 0 h 36"/>
                <a:gd name="T2" fmla="*/ 0 h 3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6">
                  <a:moveTo>
                    <a:pt x="0" y="3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id="{080F3FA6-3614-435F-818D-C5E882D4A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1504"/>
              <a:ext cx="4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10810/C/20201229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6D7D5155-C4B0-432A-B161-C92C36839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" y="1495"/>
              <a:ext cx="82" cy="37"/>
            </a:xfrm>
            <a:custGeom>
              <a:avLst/>
              <a:gdLst>
                <a:gd name="T0" fmla="*/ 0 w 82"/>
                <a:gd name="T1" fmla="*/ 0 h 37"/>
                <a:gd name="T2" fmla="*/ 0 w 82"/>
                <a:gd name="T3" fmla="*/ 37 h 37"/>
                <a:gd name="T4" fmla="*/ 82 w 82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7">
                  <a:moveTo>
                    <a:pt x="0" y="0"/>
                  </a:moveTo>
                  <a:lnTo>
                    <a:pt x="0" y="37"/>
                  </a:lnTo>
                  <a:lnTo>
                    <a:pt x="82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7D838875-4932-4B15-9454-FB519E17A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" y="1173"/>
              <a:ext cx="496" cy="320"/>
            </a:xfrm>
            <a:custGeom>
              <a:avLst/>
              <a:gdLst>
                <a:gd name="T0" fmla="*/ 0 w 496"/>
                <a:gd name="T1" fmla="*/ 0 h 320"/>
                <a:gd name="T2" fmla="*/ 0 w 496"/>
                <a:gd name="T3" fmla="*/ 320 h 320"/>
                <a:gd name="T4" fmla="*/ 496 w 496"/>
                <a:gd name="T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6" h="320">
                  <a:moveTo>
                    <a:pt x="0" y="0"/>
                  </a:moveTo>
                  <a:lnTo>
                    <a:pt x="0" y="320"/>
                  </a:lnTo>
                  <a:lnTo>
                    <a:pt x="496" y="32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015F35BC-6442-45A3-B584-2D93F07E2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1171"/>
              <a:ext cx="83" cy="275"/>
            </a:xfrm>
            <a:custGeom>
              <a:avLst/>
              <a:gdLst>
                <a:gd name="T0" fmla="*/ 0 w 83"/>
                <a:gd name="T1" fmla="*/ 275 h 275"/>
                <a:gd name="T2" fmla="*/ 0 w 83"/>
                <a:gd name="T3" fmla="*/ 0 h 275"/>
                <a:gd name="T4" fmla="*/ 83 w 83"/>
                <a:gd name="T5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275">
                  <a:moveTo>
                    <a:pt x="0" y="275"/>
                  </a:move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5">
              <a:extLst>
                <a:ext uri="{FF2B5EF4-FFF2-40B4-BE49-F238E27FC236}">
                  <a16:creationId xmlns:a16="http://schemas.microsoft.com/office/drawing/2014/main" id="{5716E91F-0995-4958-A042-771D2515D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" y="1581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7763/C/20201119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AE4B16F-2A41-4450-B3DE-C646B8767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6" y="1608"/>
              <a:ext cx="0" cy="114"/>
            </a:xfrm>
            <a:custGeom>
              <a:avLst/>
              <a:gdLst>
                <a:gd name="T0" fmla="*/ 114 h 114"/>
                <a:gd name="T1" fmla="*/ 0 h 114"/>
                <a:gd name="T2" fmla="*/ 0 h 11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4">
                  <a:moveTo>
                    <a:pt x="0" y="11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7">
              <a:extLst>
                <a:ext uri="{FF2B5EF4-FFF2-40B4-BE49-F238E27FC236}">
                  <a16:creationId xmlns:a16="http://schemas.microsoft.com/office/drawing/2014/main" id="{D066FFA7-1069-41D5-9680-F88F5EDB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" y="1658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7762/C/20201119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F87EE270-6781-4D21-A63A-5591758B8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6" y="1685"/>
              <a:ext cx="0" cy="75"/>
            </a:xfrm>
            <a:custGeom>
              <a:avLst/>
              <a:gdLst>
                <a:gd name="T0" fmla="*/ 75 h 75"/>
                <a:gd name="T1" fmla="*/ 0 h 75"/>
                <a:gd name="T2" fmla="*/ 0 h 7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">
                  <a:moveTo>
                    <a:pt x="0" y="7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D28E33E8-3A99-4DB8-A683-6C8321F68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1735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7588/C/20201116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351769D2-DACD-4B08-AAF5-78765A321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6" y="1762"/>
              <a:ext cx="83" cy="37"/>
            </a:xfrm>
            <a:custGeom>
              <a:avLst/>
              <a:gdLst>
                <a:gd name="T0" fmla="*/ 0 w 83"/>
                <a:gd name="T1" fmla="*/ 37 h 37"/>
                <a:gd name="T2" fmla="*/ 0 w 83"/>
                <a:gd name="T3" fmla="*/ 0 h 37"/>
                <a:gd name="T4" fmla="*/ 83 w 83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37">
                  <a:moveTo>
                    <a:pt x="0" y="37"/>
                  </a:move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id="{5557690A-6D02-4E48-A1C1-429951F07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1812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8563/C/20201127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AA649667-21FE-48D2-8378-D4CDC53F7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6" y="1802"/>
              <a:ext cx="165" cy="37"/>
            </a:xfrm>
            <a:custGeom>
              <a:avLst/>
              <a:gdLst>
                <a:gd name="T0" fmla="*/ 0 w 165"/>
                <a:gd name="T1" fmla="*/ 0 h 37"/>
                <a:gd name="T2" fmla="*/ 0 w 165"/>
                <a:gd name="T3" fmla="*/ 37 h 37"/>
                <a:gd name="T4" fmla="*/ 165 w 165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5" h="37">
                  <a:moveTo>
                    <a:pt x="0" y="0"/>
                  </a:moveTo>
                  <a:lnTo>
                    <a:pt x="0" y="37"/>
                  </a:lnTo>
                  <a:lnTo>
                    <a:pt x="165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Line 63">
              <a:extLst>
                <a:ext uri="{FF2B5EF4-FFF2-40B4-BE49-F238E27FC236}">
                  <a16:creationId xmlns:a16="http://schemas.microsoft.com/office/drawing/2014/main" id="{BD515B70-A6F8-4DAC-8AA5-3CEE2FBB1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6" y="1725"/>
              <a:ext cx="0" cy="114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943CBEEC-D338-4B72-B023-C13EDF04F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1449"/>
              <a:ext cx="331" cy="275"/>
            </a:xfrm>
            <a:custGeom>
              <a:avLst/>
              <a:gdLst>
                <a:gd name="T0" fmla="*/ 0 w 331"/>
                <a:gd name="T1" fmla="*/ 0 h 275"/>
                <a:gd name="T2" fmla="*/ 0 w 331"/>
                <a:gd name="T3" fmla="*/ 275 h 275"/>
                <a:gd name="T4" fmla="*/ 331 w 331"/>
                <a:gd name="T5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1" h="275">
                  <a:moveTo>
                    <a:pt x="0" y="0"/>
                  </a:moveTo>
                  <a:lnTo>
                    <a:pt x="0" y="275"/>
                  </a:lnTo>
                  <a:lnTo>
                    <a:pt x="331" y="275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65">
              <a:extLst>
                <a:ext uri="{FF2B5EF4-FFF2-40B4-BE49-F238E27FC236}">
                  <a16:creationId xmlns:a16="http://schemas.microsoft.com/office/drawing/2014/main" id="{319D6855-C0DD-4FAF-BFD0-BD0AE947A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1447"/>
              <a:ext cx="82" cy="300"/>
            </a:xfrm>
            <a:custGeom>
              <a:avLst/>
              <a:gdLst>
                <a:gd name="T0" fmla="*/ 0 w 82"/>
                <a:gd name="T1" fmla="*/ 300 h 300"/>
                <a:gd name="T2" fmla="*/ 0 w 82"/>
                <a:gd name="T3" fmla="*/ 0 h 300"/>
                <a:gd name="T4" fmla="*/ 82 w 82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00">
                  <a:moveTo>
                    <a:pt x="0" y="300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ECF10200-E2D7-4372-9E21-C89E72858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1889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6547/D/20201108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2408B421-2E26-4E26-9BA8-0BC48E61F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1916"/>
              <a:ext cx="165" cy="37"/>
            </a:xfrm>
            <a:custGeom>
              <a:avLst/>
              <a:gdLst>
                <a:gd name="T0" fmla="*/ 0 w 165"/>
                <a:gd name="T1" fmla="*/ 37 h 37"/>
                <a:gd name="T2" fmla="*/ 0 w 165"/>
                <a:gd name="T3" fmla="*/ 0 h 37"/>
                <a:gd name="T4" fmla="*/ 165 w 165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5" h="37">
                  <a:moveTo>
                    <a:pt x="0" y="37"/>
                  </a:moveTo>
                  <a:lnTo>
                    <a:pt x="0" y="0"/>
                  </a:lnTo>
                  <a:lnTo>
                    <a:pt x="165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Rectangle 68">
              <a:extLst>
                <a:ext uri="{FF2B5EF4-FFF2-40B4-BE49-F238E27FC236}">
                  <a16:creationId xmlns:a16="http://schemas.microsoft.com/office/drawing/2014/main" id="{201AFAE5-C30A-46E1-85A6-1580FA519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1965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6538/D/20201007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52EA486F-75CB-4255-B85E-CBD63AEFD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1956"/>
              <a:ext cx="0" cy="37"/>
            </a:xfrm>
            <a:custGeom>
              <a:avLst/>
              <a:gdLst>
                <a:gd name="T0" fmla="*/ 0 h 37"/>
                <a:gd name="T1" fmla="*/ 37 h 37"/>
                <a:gd name="T2" fmla="*/ 37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0"/>
                  </a:moveTo>
                  <a:lnTo>
                    <a:pt x="0" y="37"/>
                  </a:lnTo>
                  <a:lnTo>
                    <a:pt x="0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3E2D3B3C-0980-4705-91D8-9930CFBA7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1954"/>
              <a:ext cx="414" cy="95"/>
            </a:xfrm>
            <a:custGeom>
              <a:avLst/>
              <a:gdLst>
                <a:gd name="T0" fmla="*/ 0 w 414"/>
                <a:gd name="T1" fmla="*/ 95 h 95"/>
                <a:gd name="T2" fmla="*/ 0 w 414"/>
                <a:gd name="T3" fmla="*/ 0 h 95"/>
                <a:gd name="T4" fmla="*/ 414 w 414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" h="95">
                  <a:moveTo>
                    <a:pt x="0" y="95"/>
                  </a:moveTo>
                  <a:lnTo>
                    <a:pt x="0" y="0"/>
                  </a:lnTo>
                  <a:lnTo>
                    <a:pt x="414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71">
              <a:extLst>
                <a:ext uri="{FF2B5EF4-FFF2-40B4-BE49-F238E27FC236}">
                  <a16:creationId xmlns:a16="http://schemas.microsoft.com/office/drawing/2014/main" id="{E3032DD2-6F45-4D7B-87A4-F4EE1180B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2042"/>
              <a:ext cx="368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ja-JP" altLang="en-US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●</a:t>
              </a:r>
              <a:r>
                <a:rPr kumimoji="0" lang="ja-JP" altLang="ja-JP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7867/A/20201120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A1EC2889-BDCF-4400-A2EE-87FBF25C3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2070"/>
              <a:ext cx="0" cy="75"/>
            </a:xfrm>
            <a:custGeom>
              <a:avLst/>
              <a:gdLst>
                <a:gd name="T0" fmla="*/ 75 h 75"/>
                <a:gd name="T1" fmla="*/ 0 h 75"/>
                <a:gd name="T2" fmla="*/ 0 h 7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">
                  <a:moveTo>
                    <a:pt x="0" y="7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3">
              <a:extLst>
                <a:ext uri="{FF2B5EF4-FFF2-40B4-BE49-F238E27FC236}">
                  <a16:creationId xmlns:a16="http://schemas.microsoft.com/office/drawing/2014/main" id="{6709A5B5-80FD-4EC9-A78E-7306754C9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2119"/>
              <a:ext cx="368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ja-JP" altLang="en-US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●</a:t>
              </a:r>
              <a:r>
                <a:rPr kumimoji="0" lang="ja-JP" altLang="ja-JP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8385/A/20201124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44D7B11-C233-4517-B189-C6D03AAED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2146"/>
              <a:ext cx="82" cy="37"/>
            </a:xfrm>
            <a:custGeom>
              <a:avLst/>
              <a:gdLst>
                <a:gd name="T0" fmla="*/ 0 w 82"/>
                <a:gd name="T1" fmla="*/ 37 h 37"/>
                <a:gd name="T2" fmla="*/ 0 w 82"/>
                <a:gd name="T3" fmla="*/ 0 h 37"/>
                <a:gd name="T4" fmla="*/ 82 w 8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7">
                  <a:moveTo>
                    <a:pt x="0" y="37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5">
              <a:extLst>
                <a:ext uri="{FF2B5EF4-FFF2-40B4-BE49-F238E27FC236}">
                  <a16:creationId xmlns:a16="http://schemas.microsoft.com/office/drawing/2014/main" id="{72799B26-FB8A-4E39-A000-46E960FA4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2196"/>
              <a:ext cx="368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ja-JP" altLang="en-US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●</a:t>
              </a:r>
              <a:r>
                <a:rPr kumimoji="0" lang="ja-JP" altLang="ja-JP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8088/A/20201121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002F435F-BB0A-4D26-A665-50605216B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2186"/>
              <a:ext cx="0" cy="37"/>
            </a:xfrm>
            <a:custGeom>
              <a:avLst/>
              <a:gdLst>
                <a:gd name="T0" fmla="*/ 0 h 37"/>
                <a:gd name="T1" fmla="*/ 37 h 37"/>
                <a:gd name="T2" fmla="*/ 37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0"/>
                  </a:moveTo>
                  <a:lnTo>
                    <a:pt x="0" y="37"/>
                  </a:lnTo>
                  <a:lnTo>
                    <a:pt x="0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Line 77">
              <a:extLst>
                <a:ext uri="{FF2B5EF4-FFF2-40B4-BE49-F238E27FC236}">
                  <a16:creationId xmlns:a16="http://schemas.microsoft.com/office/drawing/2014/main" id="{955E30E1-1D69-48F5-B880-B6C8058DA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148"/>
              <a:ext cx="0" cy="75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A9DEFF36-CCEC-409B-B5C1-AD000B63F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2052"/>
              <a:ext cx="414" cy="94"/>
            </a:xfrm>
            <a:custGeom>
              <a:avLst/>
              <a:gdLst>
                <a:gd name="T0" fmla="*/ 0 w 414"/>
                <a:gd name="T1" fmla="*/ 0 h 94"/>
                <a:gd name="T2" fmla="*/ 0 w 414"/>
                <a:gd name="T3" fmla="*/ 94 h 94"/>
                <a:gd name="T4" fmla="*/ 414 w 414"/>
                <a:gd name="T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" h="94">
                  <a:moveTo>
                    <a:pt x="0" y="0"/>
                  </a:moveTo>
                  <a:lnTo>
                    <a:pt x="0" y="94"/>
                  </a:lnTo>
                  <a:lnTo>
                    <a:pt x="414" y="94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5EC7B441-B831-4BC0-BD6E-E170D6C8E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1750"/>
              <a:ext cx="82" cy="300"/>
            </a:xfrm>
            <a:custGeom>
              <a:avLst/>
              <a:gdLst>
                <a:gd name="T0" fmla="*/ 0 w 82"/>
                <a:gd name="T1" fmla="*/ 0 h 300"/>
                <a:gd name="T2" fmla="*/ 0 w 82"/>
                <a:gd name="T3" fmla="*/ 300 h 300"/>
                <a:gd name="T4" fmla="*/ 82 w 82"/>
                <a:gd name="T5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00">
                  <a:moveTo>
                    <a:pt x="0" y="0"/>
                  </a:moveTo>
                  <a:lnTo>
                    <a:pt x="0" y="300"/>
                  </a:lnTo>
                  <a:lnTo>
                    <a:pt x="82" y="30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C5210B9C-54B7-482A-A4B6-DDD2AC3A2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748"/>
              <a:ext cx="249" cy="392"/>
            </a:xfrm>
            <a:custGeom>
              <a:avLst/>
              <a:gdLst>
                <a:gd name="T0" fmla="*/ 0 w 249"/>
                <a:gd name="T1" fmla="*/ 392 h 392"/>
                <a:gd name="T2" fmla="*/ 0 w 249"/>
                <a:gd name="T3" fmla="*/ 0 h 392"/>
                <a:gd name="T4" fmla="*/ 249 w 249"/>
                <a:gd name="T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" h="392">
                  <a:moveTo>
                    <a:pt x="0" y="392"/>
                  </a:moveTo>
                  <a:lnTo>
                    <a:pt x="0" y="0"/>
                  </a:lnTo>
                  <a:lnTo>
                    <a:pt x="249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Rectangle 81">
              <a:extLst>
                <a:ext uri="{FF2B5EF4-FFF2-40B4-BE49-F238E27FC236}">
                  <a16:creationId xmlns:a16="http://schemas.microsoft.com/office/drawing/2014/main" id="{33F3D771-2E1D-4BD7-947A-985CACF40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2273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6892/B/20201111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40CCE12C-29FE-45E3-A6EF-943900575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2300"/>
              <a:ext cx="331" cy="234"/>
            </a:xfrm>
            <a:custGeom>
              <a:avLst/>
              <a:gdLst>
                <a:gd name="T0" fmla="*/ 0 w 331"/>
                <a:gd name="T1" fmla="*/ 234 h 234"/>
                <a:gd name="T2" fmla="*/ 0 w 331"/>
                <a:gd name="T3" fmla="*/ 0 h 234"/>
                <a:gd name="T4" fmla="*/ 331 w 331"/>
                <a:gd name="T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1" h="234">
                  <a:moveTo>
                    <a:pt x="0" y="234"/>
                  </a:moveTo>
                  <a:lnTo>
                    <a:pt x="0" y="0"/>
                  </a:lnTo>
                  <a:lnTo>
                    <a:pt x="331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Rectangle 83">
              <a:extLst>
                <a:ext uri="{FF2B5EF4-FFF2-40B4-BE49-F238E27FC236}">
                  <a16:creationId xmlns:a16="http://schemas.microsoft.com/office/drawing/2014/main" id="{B3074F77-6142-4722-9E9B-05059EB5B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350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9095/C/20201208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033598CF-37F4-46AF-87B2-0C5103527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2377"/>
              <a:ext cx="0" cy="37"/>
            </a:xfrm>
            <a:custGeom>
              <a:avLst/>
              <a:gdLst>
                <a:gd name="T0" fmla="*/ 37 h 37"/>
                <a:gd name="T1" fmla="*/ 0 h 37"/>
                <a:gd name="T2" fmla="*/ 0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3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Rectangle 85">
              <a:extLst>
                <a:ext uri="{FF2B5EF4-FFF2-40B4-BE49-F238E27FC236}">
                  <a16:creationId xmlns:a16="http://schemas.microsoft.com/office/drawing/2014/main" id="{40D79A96-6372-423C-AEC2-8F09416BD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27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9038/C/20201207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4F48D082-0B32-4E90-8574-503032C82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2417"/>
              <a:ext cx="0" cy="37"/>
            </a:xfrm>
            <a:custGeom>
              <a:avLst/>
              <a:gdLst>
                <a:gd name="T0" fmla="*/ 0 h 37"/>
                <a:gd name="T1" fmla="*/ 37 h 37"/>
                <a:gd name="T2" fmla="*/ 37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0"/>
                  </a:moveTo>
                  <a:lnTo>
                    <a:pt x="0" y="37"/>
                  </a:lnTo>
                  <a:lnTo>
                    <a:pt x="0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206BB574-DB0F-42F3-9652-4CC595D9C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2415"/>
              <a:ext cx="82" cy="56"/>
            </a:xfrm>
            <a:custGeom>
              <a:avLst/>
              <a:gdLst>
                <a:gd name="T0" fmla="*/ 0 w 82"/>
                <a:gd name="T1" fmla="*/ 56 h 56"/>
                <a:gd name="T2" fmla="*/ 0 w 82"/>
                <a:gd name="T3" fmla="*/ 0 h 56"/>
                <a:gd name="T4" fmla="*/ 82 w 8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56">
                  <a:moveTo>
                    <a:pt x="0" y="56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Rectangle 88">
              <a:extLst>
                <a:ext uri="{FF2B5EF4-FFF2-40B4-BE49-F238E27FC236}">
                  <a16:creationId xmlns:a16="http://schemas.microsoft.com/office/drawing/2014/main" id="{F2E0F3F7-A0D1-4BD8-8199-560CC9146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503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6535/D/20201108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1FDCCC41-35E0-4675-A64F-F695BD6EB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2475"/>
              <a:ext cx="165" cy="56"/>
            </a:xfrm>
            <a:custGeom>
              <a:avLst/>
              <a:gdLst>
                <a:gd name="T0" fmla="*/ 0 w 165"/>
                <a:gd name="T1" fmla="*/ 0 h 56"/>
                <a:gd name="T2" fmla="*/ 0 w 165"/>
                <a:gd name="T3" fmla="*/ 56 h 56"/>
                <a:gd name="T4" fmla="*/ 165 w 16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5" h="56">
                  <a:moveTo>
                    <a:pt x="0" y="0"/>
                  </a:moveTo>
                  <a:lnTo>
                    <a:pt x="0" y="56"/>
                  </a:lnTo>
                  <a:lnTo>
                    <a:pt x="165" y="56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Rectangle 90">
              <a:extLst>
                <a:ext uri="{FF2B5EF4-FFF2-40B4-BE49-F238E27FC236}">
                  <a16:creationId xmlns:a16="http://schemas.microsoft.com/office/drawing/2014/main" id="{40C09919-9C00-45E8-AF9E-382B8DA81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580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6613/D/20201109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3BD7D211-0307-49CA-B3FD-E16093022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2513"/>
              <a:ext cx="82" cy="94"/>
            </a:xfrm>
            <a:custGeom>
              <a:avLst/>
              <a:gdLst>
                <a:gd name="T0" fmla="*/ 0 w 82"/>
                <a:gd name="T1" fmla="*/ 0 h 94"/>
                <a:gd name="T2" fmla="*/ 0 w 82"/>
                <a:gd name="T3" fmla="*/ 94 h 94"/>
                <a:gd name="T4" fmla="*/ 82 w 82"/>
                <a:gd name="T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94">
                  <a:moveTo>
                    <a:pt x="0" y="0"/>
                  </a:moveTo>
                  <a:lnTo>
                    <a:pt x="0" y="94"/>
                  </a:lnTo>
                  <a:lnTo>
                    <a:pt x="82" y="94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Rectangle 92">
              <a:extLst>
                <a:ext uri="{FF2B5EF4-FFF2-40B4-BE49-F238E27FC236}">
                  <a16:creationId xmlns:a16="http://schemas.microsoft.com/office/drawing/2014/main" id="{53D34727-592B-4EE4-891D-FF6CB329F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1" y="2657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6534/D/20201108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8F334661-44BB-41C5-AE9B-0E7833198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2551"/>
              <a:ext cx="0" cy="133"/>
            </a:xfrm>
            <a:custGeom>
              <a:avLst/>
              <a:gdLst>
                <a:gd name="T0" fmla="*/ 0 h 133"/>
                <a:gd name="T1" fmla="*/ 133 h 133"/>
                <a:gd name="T2" fmla="*/ 133 h 13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3">
                  <a:moveTo>
                    <a:pt x="0" y="0"/>
                  </a:moveTo>
                  <a:lnTo>
                    <a:pt x="0" y="133"/>
                  </a:lnTo>
                  <a:lnTo>
                    <a:pt x="0" y="133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Line 94">
              <a:extLst>
                <a:ext uri="{FF2B5EF4-FFF2-40B4-BE49-F238E27FC236}">
                  <a16:creationId xmlns:a16="http://schemas.microsoft.com/office/drawing/2014/main" id="{B4DF4276-4EAF-4E6A-8619-5509A9117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9" y="2415"/>
              <a:ext cx="0" cy="133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C44CF5AF-4B23-4A52-A240-B0FED77B2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2550"/>
              <a:ext cx="496" cy="219"/>
            </a:xfrm>
            <a:custGeom>
              <a:avLst/>
              <a:gdLst>
                <a:gd name="T0" fmla="*/ 0 w 496"/>
                <a:gd name="T1" fmla="*/ 219 h 219"/>
                <a:gd name="T2" fmla="*/ 0 w 496"/>
                <a:gd name="T3" fmla="*/ 0 h 219"/>
                <a:gd name="T4" fmla="*/ 496 w 496"/>
                <a:gd name="T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6" h="219">
                  <a:moveTo>
                    <a:pt x="0" y="219"/>
                  </a:moveTo>
                  <a:lnTo>
                    <a:pt x="0" y="0"/>
                  </a:lnTo>
                  <a:lnTo>
                    <a:pt x="496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Rectangle 96">
              <a:extLst>
                <a:ext uri="{FF2B5EF4-FFF2-40B4-BE49-F238E27FC236}">
                  <a16:creationId xmlns:a16="http://schemas.microsoft.com/office/drawing/2014/main" id="{BE492416-52D5-4D86-BA27-508C58C67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2734"/>
              <a:ext cx="41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7778/F/20201119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Freeform 97">
              <a:extLst>
                <a:ext uri="{FF2B5EF4-FFF2-40B4-BE49-F238E27FC236}">
                  <a16:creationId xmlns:a16="http://schemas.microsoft.com/office/drawing/2014/main" id="{6AE1BD9D-AEE4-44ED-8430-39DD8C00D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2761"/>
              <a:ext cx="165" cy="114"/>
            </a:xfrm>
            <a:custGeom>
              <a:avLst/>
              <a:gdLst>
                <a:gd name="T0" fmla="*/ 0 w 165"/>
                <a:gd name="T1" fmla="*/ 114 h 114"/>
                <a:gd name="T2" fmla="*/ 0 w 165"/>
                <a:gd name="T3" fmla="*/ 0 h 114"/>
                <a:gd name="T4" fmla="*/ 165 w 165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5" h="114">
                  <a:moveTo>
                    <a:pt x="0" y="114"/>
                  </a:moveTo>
                  <a:lnTo>
                    <a:pt x="0" y="0"/>
                  </a:lnTo>
                  <a:lnTo>
                    <a:pt x="165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Rectangle 98">
              <a:extLst>
                <a:ext uri="{FF2B5EF4-FFF2-40B4-BE49-F238E27FC236}">
                  <a16:creationId xmlns:a16="http://schemas.microsoft.com/office/drawing/2014/main" id="{F657EC6F-E49F-4523-AA42-68977BDC3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2811"/>
              <a:ext cx="41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8043/F/20201121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911025FF-FEBA-4F27-B5D8-77E40D973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2838"/>
              <a:ext cx="331" cy="75"/>
            </a:xfrm>
            <a:custGeom>
              <a:avLst/>
              <a:gdLst>
                <a:gd name="T0" fmla="*/ 0 w 331"/>
                <a:gd name="T1" fmla="*/ 75 h 75"/>
                <a:gd name="T2" fmla="*/ 0 w 331"/>
                <a:gd name="T3" fmla="*/ 0 h 75"/>
                <a:gd name="T4" fmla="*/ 331 w 331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1" h="75">
                  <a:moveTo>
                    <a:pt x="0" y="75"/>
                  </a:moveTo>
                  <a:lnTo>
                    <a:pt x="0" y="0"/>
                  </a:lnTo>
                  <a:lnTo>
                    <a:pt x="331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Rectangle 100">
              <a:extLst>
                <a:ext uri="{FF2B5EF4-FFF2-40B4-BE49-F238E27FC236}">
                  <a16:creationId xmlns:a16="http://schemas.microsoft.com/office/drawing/2014/main" id="{5F906C10-A9E1-42F0-AA33-09B3C9884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2888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6509/B/20201107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02B9314E-ABDF-485E-8D71-47E60DF8E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2915"/>
              <a:ext cx="0" cy="75"/>
            </a:xfrm>
            <a:custGeom>
              <a:avLst/>
              <a:gdLst>
                <a:gd name="T0" fmla="*/ 75 h 75"/>
                <a:gd name="T1" fmla="*/ 0 h 75"/>
                <a:gd name="T2" fmla="*/ 0 h 7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">
                  <a:moveTo>
                    <a:pt x="0" y="7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Rectangle 102">
              <a:extLst>
                <a:ext uri="{FF2B5EF4-FFF2-40B4-BE49-F238E27FC236}">
                  <a16:creationId xmlns:a16="http://schemas.microsoft.com/office/drawing/2014/main" id="{CB817E4F-47AF-4E91-9364-0F7A8E9E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2" y="2965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6453/B/20201106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8799F359-919F-45B2-90DC-86737FC98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2992"/>
              <a:ext cx="82" cy="37"/>
            </a:xfrm>
            <a:custGeom>
              <a:avLst/>
              <a:gdLst>
                <a:gd name="T0" fmla="*/ 0 w 82"/>
                <a:gd name="T1" fmla="*/ 37 h 37"/>
                <a:gd name="T2" fmla="*/ 0 w 82"/>
                <a:gd name="T3" fmla="*/ 0 h 37"/>
                <a:gd name="T4" fmla="*/ 82 w 8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7">
                  <a:moveTo>
                    <a:pt x="0" y="37"/>
                  </a:moveTo>
                  <a:lnTo>
                    <a:pt x="0" y="0"/>
                  </a:lnTo>
                  <a:lnTo>
                    <a:pt x="8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Rectangle 104">
              <a:extLst>
                <a:ext uri="{FF2B5EF4-FFF2-40B4-BE49-F238E27FC236}">
                  <a16:creationId xmlns:a16="http://schemas.microsoft.com/office/drawing/2014/main" id="{0770D477-C218-4718-85E4-A56FFEFBB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2" y="3041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6397/B/20201104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41BBF7-D8A5-464F-A415-7C040D594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3032"/>
              <a:ext cx="82" cy="37"/>
            </a:xfrm>
            <a:custGeom>
              <a:avLst/>
              <a:gdLst>
                <a:gd name="T0" fmla="*/ 0 w 82"/>
                <a:gd name="T1" fmla="*/ 0 h 37"/>
                <a:gd name="T2" fmla="*/ 0 w 82"/>
                <a:gd name="T3" fmla="*/ 37 h 37"/>
                <a:gd name="T4" fmla="*/ 82 w 82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37">
                  <a:moveTo>
                    <a:pt x="0" y="0"/>
                  </a:moveTo>
                  <a:lnTo>
                    <a:pt x="0" y="37"/>
                  </a:lnTo>
                  <a:lnTo>
                    <a:pt x="82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Line 106">
              <a:extLst>
                <a:ext uri="{FF2B5EF4-FFF2-40B4-BE49-F238E27FC236}">
                  <a16:creationId xmlns:a16="http://schemas.microsoft.com/office/drawing/2014/main" id="{B5005412-C1FE-48D4-BF1C-8030944E9D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2993"/>
              <a:ext cx="0" cy="76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8CE75F8E-7101-41A5-87C1-0E8A68DD7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2917"/>
              <a:ext cx="165" cy="75"/>
            </a:xfrm>
            <a:custGeom>
              <a:avLst/>
              <a:gdLst>
                <a:gd name="T0" fmla="*/ 0 w 165"/>
                <a:gd name="T1" fmla="*/ 0 h 75"/>
                <a:gd name="T2" fmla="*/ 0 w 165"/>
                <a:gd name="T3" fmla="*/ 75 h 75"/>
                <a:gd name="T4" fmla="*/ 165 w 165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5" h="75">
                  <a:moveTo>
                    <a:pt x="0" y="0"/>
                  </a:moveTo>
                  <a:lnTo>
                    <a:pt x="0" y="75"/>
                  </a:lnTo>
                  <a:lnTo>
                    <a:pt x="165" y="75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Line 108">
              <a:extLst>
                <a:ext uri="{FF2B5EF4-FFF2-40B4-BE49-F238E27FC236}">
                  <a16:creationId xmlns:a16="http://schemas.microsoft.com/office/drawing/2014/main" id="{F728FAC1-F8D8-4012-BA55-B1211F5B68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3" y="2772"/>
              <a:ext cx="0" cy="220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996BB4C3-CC64-45D1-A999-CEFC13E4D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2537"/>
              <a:ext cx="83" cy="234"/>
            </a:xfrm>
            <a:custGeom>
              <a:avLst/>
              <a:gdLst>
                <a:gd name="T0" fmla="*/ 0 w 83"/>
                <a:gd name="T1" fmla="*/ 0 h 234"/>
                <a:gd name="T2" fmla="*/ 0 w 83"/>
                <a:gd name="T3" fmla="*/ 234 h 234"/>
                <a:gd name="T4" fmla="*/ 83 w 83"/>
                <a:gd name="T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234">
                  <a:moveTo>
                    <a:pt x="0" y="0"/>
                  </a:moveTo>
                  <a:lnTo>
                    <a:pt x="0" y="234"/>
                  </a:lnTo>
                  <a:lnTo>
                    <a:pt x="83" y="234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2F2A5AAD-59D3-4DF8-9FD7-2038DF351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2143"/>
              <a:ext cx="496" cy="392"/>
            </a:xfrm>
            <a:custGeom>
              <a:avLst/>
              <a:gdLst>
                <a:gd name="T0" fmla="*/ 0 w 496"/>
                <a:gd name="T1" fmla="*/ 0 h 392"/>
                <a:gd name="T2" fmla="*/ 0 w 496"/>
                <a:gd name="T3" fmla="*/ 392 h 392"/>
                <a:gd name="T4" fmla="*/ 496 w 496"/>
                <a:gd name="T5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6" h="392">
                  <a:moveTo>
                    <a:pt x="0" y="0"/>
                  </a:moveTo>
                  <a:lnTo>
                    <a:pt x="0" y="392"/>
                  </a:lnTo>
                  <a:lnTo>
                    <a:pt x="496" y="392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A0C561D6-4D01-4E83-B859-83CC85B3A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2142"/>
              <a:ext cx="42" cy="625"/>
            </a:xfrm>
            <a:custGeom>
              <a:avLst/>
              <a:gdLst>
                <a:gd name="T0" fmla="*/ 0 w 42"/>
                <a:gd name="T1" fmla="*/ 625 h 625"/>
                <a:gd name="T2" fmla="*/ 0 w 42"/>
                <a:gd name="T3" fmla="*/ 0 h 625"/>
                <a:gd name="T4" fmla="*/ 42 w 42"/>
                <a:gd name="T5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625">
                  <a:moveTo>
                    <a:pt x="0" y="625"/>
                  </a:moveTo>
                  <a:lnTo>
                    <a:pt x="0" y="0"/>
                  </a:lnTo>
                  <a:lnTo>
                    <a:pt x="4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Rectangle 112">
              <a:extLst>
                <a:ext uri="{FF2B5EF4-FFF2-40B4-BE49-F238E27FC236}">
                  <a16:creationId xmlns:a16="http://schemas.microsoft.com/office/drawing/2014/main" id="{9396C68B-FE9C-4D7C-AAF5-2F67A2B27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3118"/>
              <a:ext cx="41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7626/A/20201116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DFBA161E-8222-41CA-BA13-0540E19D4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3145"/>
              <a:ext cx="911" cy="249"/>
            </a:xfrm>
            <a:custGeom>
              <a:avLst/>
              <a:gdLst>
                <a:gd name="T0" fmla="*/ 0 w 911"/>
                <a:gd name="T1" fmla="*/ 249 h 249"/>
                <a:gd name="T2" fmla="*/ 0 w 911"/>
                <a:gd name="T3" fmla="*/ 0 h 249"/>
                <a:gd name="T4" fmla="*/ 911 w 911"/>
                <a:gd name="T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1" h="249">
                  <a:moveTo>
                    <a:pt x="0" y="249"/>
                  </a:moveTo>
                  <a:lnTo>
                    <a:pt x="0" y="0"/>
                  </a:lnTo>
                  <a:lnTo>
                    <a:pt x="911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Rectangle 114">
              <a:extLst>
                <a:ext uri="{FF2B5EF4-FFF2-40B4-BE49-F238E27FC236}">
                  <a16:creationId xmlns:a16="http://schemas.microsoft.com/office/drawing/2014/main" id="{78812597-E9D8-4747-A46D-263847A36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7" y="3195"/>
              <a:ext cx="68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WH-Human 1|China|2019-Dec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2042D6A5-F513-48C5-8718-9282906E0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3222"/>
              <a:ext cx="662" cy="210"/>
            </a:xfrm>
            <a:custGeom>
              <a:avLst/>
              <a:gdLst>
                <a:gd name="T0" fmla="*/ 0 w 662"/>
                <a:gd name="T1" fmla="*/ 210 h 210"/>
                <a:gd name="T2" fmla="*/ 0 w 662"/>
                <a:gd name="T3" fmla="*/ 0 h 210"/>
                <a:gd name="T4" fmla="*/ 662 w 662"/>
                <a:gd name="T5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2" h="210">
                  <a:moveTo>
                    <a:pt x="0" y="210"/>
                  </a:moveTo>
                  <a:lnTo>
                    <a:pt x="0" y="0"/>
                  </a:lnTo>
                  <a:lnTo>
                    <a:pt x="662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Rectangle 116">
              <a:extLst>
                <a:ext uri="{FF2B5EF4-FFF2-40B4-BE49-F238E27FC236}">
                  <a16:creationId xmlns:a16="http://schemas.microsoft.com/office/drawing/2014/main" id="{B229D91D-2AB7-4429-B2AF-C9C42520E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272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8798/C/20201201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EDA31F34-B159-4020-884A-A7F3969EA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3299"/>
              <a:ext cx="83" cy="344"/>
            </a:xfrm>
            <a:custGeom>
              <a:avLst/>
              <a:gdLst>
                <a:gd name="T0" fmla="*/ 0 w 83"/>
                <a:gd name="T1" fmla="*/ 344 h 344"/>
                <a:gd name="T2" fmla="*/ 0 w 83"/>
                <a:gd name="T3" fmla="*/ 0 h 344"/>
                <a:gd name="T4" fmla="*/ 83 w 83"/>
                <a:gd name="T5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344">
                  <a:moveTo>
                    <a:pt x="0" y="344"/>
                  </a:move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Rectangle 118">
              <a:extLst>
                <a:ext uri="{FF2B5EF4-FFF2-40B4-BE49-F238E27FC236}">
                  <a16:creationId xmlns:a16="http://schemas.microsoft.com/office/drawing/2014/main" id="{DCCEFE17-8D53-4C76-BA28-12497A758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3349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8637/C/20201130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DA3BED38-15E1-4C4F-9E03-11213C7B2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3376"/>
              <a:ext cx="0" cy="306"/>
            </a:xfrm>
            <a:custGeom>
              <a:avLst/>
              <a:gdLst>
                <a:gd name="T0" fmla="*/ 306 h 306"/>
                <a:gd name="T1" fmla="*/ 0 h 306"/>
                <a:gd name="T2" fmla="*/ 0 h 30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06">
                  <a:moveTo>
                    <a:pt x="0" y="30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Rectangle 120">
              <a:extLst>
                <a:ext uri="{FF2B5EF4-FFF2-40B4-BE49-F238E27FC236}">
                  <a16:creationId xmlns:a16="http://schemas.microsoft.com/office/drawing/2014/main" id="{40001BB5-7F66-44EE-A6C6-652A1E7F5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426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8830/C/20201202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F6351543-8816-4320-B14C-DD94684D2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3453"/>
              <a:ext cx="83" cy="267"/>
            </a:xfrm>
            <a:custGeom>
              <a:avLst/>
              <a:gdLst>
                <a:gd name="T0" fmla="*/ 0 w 83"/>
                <a:gd name="T1" fmla="*/ 267 h 267"/>
                <a:gd name="T2" fmla="*/ 0 w 83"/>
                <a:gd name="T3" fmla="*/ 0 h 267"/>
                <a:gd name="T4" fmla="*/ 83 w 83"/>
                <a:gd name="T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267">
                  <a:moveTo>
                    <a:pt x="0" y="267"/>
                  </a:move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Rectangle 122">
              <a:extLst>
                <a:ext uri="{FF2B5EF4-FFF2-40B4-BE49-F238E27FC236}">
                  <a16:creationId xmlns:a16="http://schemas.microsoft.com/office/drawing/2014/main" id="{234DA608-FFF5-4798-8889-541875395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503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8713/C/20201201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AA6494E6-CCB6-46A1-BC00-97A8D419A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3530"/>
              <a:ext cx="0" cy="37"/>
            </a:xfrm>
            <a:custGeom>
              <a:avLst/>
              <a:gdLst>
                <a:gd name="T0" fmla="*/ 37 h 37"/>
                <a:gd name="T1" fmla="*/ 0 h 37"/>
                <a:gd name="T2" fmla="*/ 0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3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Rectangle 124">
              <a:extLst>
                <a:ext uri="{FF2B5EF4-FFF2-40B4-BE49-F238E27FC236}">
                  <a16:creationId xmlns:a16="http://schemas.microsoft.com/office/drawing/2014/main" id="{1D640AC8-41D0-4C79-8B45-D15295DB4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579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9109/C/20201208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A508A17E-D67B-479C-9D57-7E927EE43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3570"/>
              <a:ext cx="0" cy="37"/>
            </a:xfrm>
            <a:custGeom>
              <a:avLst/>
              <a:gdLst>
                <a:gd name="T0" fmla="*/ 0 h 37"/>
                <a:gd name="T1" fmla="*/ 37 h 37"/>
                <a:gd name="T2" fmla="*/ 37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0"/>
                  </a:moveTo>
                  <a:lnTo>
                    <a:pt x="0" y="37"/>
                  </a:lnTo>
                  <a:lnTo>
                    <a:pt x="0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Rectangle 126">
              <a:extLst>
                <a:ext uri="{FF2B5EF4-FFF2-40B4-BE49-F238E27FC236}">
                  <a16:creationId xmlns:a16="http://schemas.microsoft.com/office/drawing/2014/main" id="{BC5D8DE3-F9F3-4C57-AA06-59A1FC78C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656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8942/C/20201203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E6BA166F-3824-46ED-9B75-462CB5BF2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3608"/>
              <a:ext cx="0" cy="75"/>
            </a:xfrm>
            <a:custGeom>
              <a:avLst/>
              <a:gdLst>
                <a:gd name="T0" fmla="*/ 0 h 75"/>
                <a:gd name="T1" fmla="*/ 75 h 75"/>
                <a:gd name="T2" fmla="*/ 75 h 7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">
                  <a:moveTo>
                    <a:pt x="0" y="0"/>
                  </a:moveTo>
                  <a:lnTo>
                    <a:pt x="0" y="75"/>
                  </a:lnTo>
                  <a:lnTo>
                    <a:pt x="0" y="75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Rectangle 128">
              <a:extLst>
                <a:ext uri="{FF2B5EF4-FFF2-40B4-BE49-F238E27FC236}">
                  <a16:creationId xmlns:a16="http://schemas.microsoft.com/office/drawing/2014/main" id="{EBF34673-D6C5-402D-AB14-E76324365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733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9045/C/20201207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FB5CEE43-F6FA-499E-B018-A40E1E5EB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3647"/>
              <a:ext cx="0" cy="113"/>
            </a:xfrm>
            <a:custGeom>
              <a:avLst/>
              <a:gdLst>
                <a:gd name="T0" fmla="*/ 0 h 113"/>
                <a:gd name="T1" fmla="*/ 113 h 113"/>
                <a:gd name="T2" fmla="*/ 113 h 1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3">
                  <a:moveTo>
                    <a:pt x="0" y="0"/>
                  </a:moveTo>
                  <a:lnTo>
                    <a:pt x="0" y="113"/>
                  </a:lnTo>
                  <a:lnTo>
                    <a:pt x="0" y="113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Line 130">
              <a:extLst>
                <a:ext uri="{FF2B5EF4-FFF2-40B4-BE49-F238E27FC236}">
                  <a16:creationId xmlns:a16="http://schemas.microsoft.com/office/drawing/2014/main" id="{C8C0E4B7-0DCC-4124-B8DD-2F7A044A7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4" y="3530"/>
              <a:ext cx="0" cy="113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172D841A-8CC6-4F81-BE3F-CAF9FF06C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3645"/>
              <a:ext cx="83" cy="171"/>
            </a:xfrm>
            <a:custGeom>
              <a:avLst/>
              <a:gdLst>
                <a:gd name="T0" fmla="*/ 0 w 83"/>
                <a:gd name="T1" fmla="*/ 171 h 171"/>
                <a:gd name="T2" fmla="*/ 0 w 83"/>
                <a:gd name="T3" fmla="*/ 0 h 171"/>
                <a:gd name="T4" fmla="*/ 83 w 83"/>
                <a:gd name="T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171">
                  <a:moveTo>
                    <a:pt x="0" y="171"/>
                  </a:move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Rectangle 132">
              <a:extLst>
                <a:ext uri="{FF2B5EF4-FFF2-40B4-BE49-F238E27FC236}">
                  <a16:creationId xmlns:a16="http://schemas.microsoft.com/office/drawing/2014/main" id="{3A4C4A15-FF56-4772-B847-4DCD57597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810"/>
              <a:ext cx="4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10407/C/20201225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DCBFEE4-8A16-4310-B891-BA5D890AB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3837"/>
              <a:ext cx="0" cy="152"/>
            </a:xfrm>
            <a:custGeom>
              <a:avLst/>
              <a:gdLst>
                <a:gd name="T0" fmla="*/ 152 h 152"/>
                <a:gd name="T1" fmla="*/ 0 h 152"/>
                <a:gd name="T2" fmla="*/ 0 h 15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52">
                  <a:moveTo>
                    <a:pt x="0" y="152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Rectangle 134">
              <a:extLst>
                <a:ext uri="{FF2B5EF4-FFF2-40B4-BE49-F238E27FC236}">
                  <a16:creationId xmlns:a16="http://schemas.microsoft.com/office/drawing/2014/main" id="{D424AE1C-C85D-4264-80A5-217F25B93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887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9350/C/20201211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848BDBEE-AFAD-4B66-B144-B9213CF6B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3914"/>
              <a:ext cx="0" cy="114"/>
            </a:xfrm>
            <a:custGeom>
              <a:avLst/>
              <a:gdLst>
                <a:gd name="T0" fmla="*/ 114 h 114"/>
                <a:gd name="T1" fmla="*/ 0 h 114"/>
                <a:gd name="T2" fmla="*/ 0 h 11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4">
                  <a:moveTo>
                    <a:pt x="0" y="11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Rectangle 136">
              <a:extLst>
                <a:ext uri="{FF2B5EF4-FFF2-40B4-BE49-F238E27FC236}">
                  <a16:creationId xmlns:a16="http://schemas.microsoft.com/office/drawing/2014/main" id="{1A3D0AC9-0AE0-4A25-88E8-1EB28A557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3964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8715/C/20201201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D61C0619-2308-4029-B312-95D9866F5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3991"/>
              <a:ext cx="0" cy="75"/>
            </a:xfrm>
            <a:custGeom>
              <a:avLst/>
              <a:gdLst>
                <a:gd name="T0" fmla="*/ 75 h 75"/>
                <a:gd name="T1" fmla="*/ 0 h 75"/>
                <a:gd name="T2" fmla="*/ 0 h 7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">
                  <a:moveTo>
                    <a:pt x="0" y="7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Rectangle 138">
              <a:extLst>
                <a:ext uri="{FF2B5EF4-FFF2-40B4-BE49-F238E27FC236}">
                  <a16:creationId xmlns:a16="http://schemas.microsoft.com/office/drawing/2014/main" id="{5C0D7F63-E99A-46FC-9A88-0873BBFAC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4041"/>
              <a:ext cx="446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10269/C/20201224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8112E1BC-DDCE-4B05-A735-73CA75BB6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4068"/>
              <a:ext cx="0" cy="37"/>
            </a:xfrm>
            <a:custGeom>
              <a:avLst/>
              <a:gdLst>
                <a:gd name="T0" fmla="*/ 37 h 37"/>
                <a:gd name="T1" fmla="*/ 0 h 37"/>
                <a:gd name="T2" fmla="*/ 0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3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Rectangle 140">
              <a:extLst>
                <a:ext uri="{FF2B5EF4-FFF2-40B4-BE49-F238E27FC236}">
                  <a16:creationId xmlns:a16="http://schemas.microsoft.com/office/drawing/2014/main" id="{EA72D89D-8F03-4B9E-B501-006E463F3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4117"/>
              <a:ext cx="419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9110/C/20201208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7A7A6B72-A655-4AB7-BCBF-9260B908C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4108"/>
              <a:ext cx="0" cy="37"/>
            </a:xfrm>
            <a:custGeom>
              <a:avLst/>
              <a:gdLst>
                <a:gd name="T0" fmla="*/ 0 h 37"/>
                <a:gd name="T1" fmla="*/ 37 h 37"/>
                <a:gd name="T2" fmla="*/ 37 h 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7">
                  <a:moveTo>
                    <a:pt x="0" y="0"/>
                  </a:moveTo>
                  <a:lnTo>
                    <a:pt x="0" y="37"/>
                  </a:lnTo>
                  <a:lnTo>
                    <a:pt x="0" y="37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Line 142">
              <a:extLst>
                <a:ext uri="{FF2B5EF4-FFF2-40B4-BE49-F238E27FC236}">
                  <a16:creationId xmlns:a16="http://schemas.microsoft.com/office/drawing/2014/main" id="{806A8EB2-897C-4EBD-AEE6-A31910B390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4" y="3993"/>
              <a:ext cx="0" cy="152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D16B4C81-3253-471F-BC29-14E20DA69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3820"/>
              <a:ext cx="83" cy="171"/>
            </a:xfrm>
            <a:custGeom>
              <a:avLst/>
              <a:gdLst>
                <a:gd name="T0" fmla="*/ 0 w 83"/>
                <a:gd name="T1" fmla="*/ 0 h 171"/>
                <a:gd name="T2" fmla="*/ 0 w 83"/>
                <a:gd name="T3" fmla="*/ 171 h 171"/>
                <a:gd name="T4" fmla="*/ 83 w 83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171">
                  <a:moveTo>
                    <a:pt x="0" y="0"/>
                  </a:moveTo>
                  <a:lnTo>
                    <a:pt x="0" y="171"/>
                  </a:lnTo>
                  <a:lnTo>
                    <a:pt x="83" y="171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Line 144">
              <a:extLst>
                <a:ext uri="{FF2B5EF4-FFF2-40B4-BE49-F238E27FC236}">
                  <a16:creationId xmlns:a16="http://schemas.microsoft.com/office/drawing/2014/main" id="{2EB9CB54-0B94-44EA-89D8-8CE14310E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1" y="3647"/>
              <a:ext cx="0" cy="344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7525983C-38EB-44F1-BE4B-23D82D5EA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3435"/>
              <a:ext cx="1158" cy="210"/>
            </a:xfrm>
            <a:custGeom>
              <a:avLst/>
              <a:gdLst>
                <a:gd name="T0" fmla="*/ 0 w 1158"/>
                <a:gd name="T1" fmla="*/ 0 h 210"/>
                <a:gd name="T2" fmla="*/ 0 w 1158"/>
                <a:gd name="T3" fmla="*/ 210 h 210"/>
                <a:gd name="T4" fmla="*/ 1158 w 1158"/>
                <a:gd name="T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8" h="210">
                  <a:moveTo>
                    <a:pt x="0" y="0"/>
                  </a:moveTo>
                  <a:lnTo>
                    <a:pt x="0" y="210"/>
                  </a:lnTo>
                  <a:lnTo>
                    <a:pt x="1158" y="210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Line 146">
              <a:extLst>
                <a:ext uri="{FF2B5EF4-FFF2-40B4-BE49-F238E27FC236}">
                  <a16:creationId xmlns:a16="http://schemas.microsoft.com/office/drawing/2014/main" id="{F0F6F838-8850-4BEF-8D53-529EFB824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3" y="3397"/>
              <a:ext cx="0" cy="248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4F4EC487-3D2D-4CCE-B915-834AC9BD5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2770"/>
              <a:ext cx="41" cy="625"/>
            </a:xfrm>
            <a:custGeom>
              <a:avLst/>
              <a:gdLst>
                <a:gd name="T0" fmla="*/ 0 w 41"/>
                <a:gd name="T1" fmla="*/ 0 h 625"/>
                <a:gd name="T2" fmla="*/ 0 w 41"/>
                <a:gd name="T3" fmla="*/ 625 h 625"/>
                <a:gd name="T4" fmla="*/ 41 w 41"/>
                <a:gd name="T5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625">
                  <a:moveTo>
                    <a:pt x="0" y="0"/>
                  </a:moveTo>
                  <a:lnTo>
                    <a:pt x="0" y="625"/>
                  </a:lnTo>
                  <a:lnTo>
                    <a:pt x="41" y="625"/>
                  </a:lnTo>
                </a:path>
              </a:pathLst>
            </a:cu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Rectangle 148">
              <a:extLst>
                <a:ext uri="{FF2B5EF4-FFF2-40B4-BE49-F238E27FC236}">
                  <a16:creationId xmlns:a16="http://schemas.microsoft.com/office/drawing/2014/main" id="{528EB7D0-DDCC-4D60-A0F9-97CDED04E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2365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64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9">
              <a:extLst>
                <a:ext uri="{FF2B5EF4-FFF2-40B4-BE49-F238E27FC236}">
                  <a16:creationId xmlns:a16="http://schemas.microsoft.com/office/drawing/2014/main" id="{7432B1DB-56AC-4204-927C-52F95B18B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2499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50">
              <a:extLst>
                <a:ext uri="{FF2B5EF4-FFF2-40B4-BE49-F238E27FC236}">
                  <a16:creationId xmlns:a16="http://schemas.microsoft.com/office/drawing/2014/main" id="{AE274C81-5312-4B88-A6A8-1F1A984DB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" y="3594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64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51">
              <a:extLst>
                <a:ext uri="{FF2B5EF4-FFF2-40B4-BE49-F238E27FC236}">
                  <a16:creationId xmlns:a16="http://schemas.microsoft.com/office/drawing/2014/main" id="{0C14436C-458E-46B6-BFD8-BF49120B5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" y="4004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62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52">
              <a:extLst>
                <a:ext uri="{FF2B5EF4-FFF2-40B4-BE49-F238E27FC236}">
                  <a16:creationId xmlns:a16="http://schemas.microsoft.com/office/drawing/2014/main" id="{4E7DD9A7-FE38-4A1C-A0AB-34418C388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3658"/>
              <a:ext cx="83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100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53">
              <a:extLst>
                <a:ext uri="{FF2B5EF4-FFF2-40B4-BE49-F238E27FC236}">
                  <a16:creationId xmlns:a16="http://schemas.microsoft.com/office/drawing/2014/main" id="{E66577C5-2087-4F77-BDFF-19D30B899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3004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86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54">
              <a:extLst>
                <a:ext uri="{FF2B5EF4-FFF2-40B4-BE49-F238E27FC236}">
                  <a16:creationId xmlns:a16="http://schemas.microsoft.com/office/drawing/2014/main" id="{9FDA533C-6A62-49D7-9B9A-0462FC51C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8" y="2783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65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55">
              <a:extLst>
                <a:ext uri="{FF2B5EF4-FFF2-40B4-BE49-F238E27FC236}">
                  <a16:creationId xmlns:a16="http://schemas.microsoft.com/office/drawing/2014/main" id="{FDBAB930-15BE-4D2C-82BD-7FE9D9D8E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" y="2548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6">
              <a:extLst>
                <a:ext uri="{FF2B5EF4-FFF2-40B4-BE49-F238E27FC236}">
                  <a16:creationId xmlns:a16="http://schemas.microsoft.com/office/drawing/2014/main" id="{9AB76587-C4BC-4748-8167-D4D79B8C5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" y="1904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7">
              <a:extLst>
                <a:ext uri="{FF2B5EF4-FFF2-40B4-BE49-F238E27FC236}">
                  <a16:creationId xmlns:a16="http://schemas.microsoft.com/office/drawing/2014/main" id="{2939F695-E7E0-4237-ABF4-095F2BAC6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" y="2159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8">
              <a:extLst>
                <a:ext uri="{FF2B5EF4-FFF2-40B4-BE49-F238E27FC236}">
                  <a16:creationId xmlns:a16="http://schemas.microsoft.com/office/drawing/2014/main" id="{3F0494D1-C571-45B0-9E2A-231288163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1506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9">
              <a:extLst>
                <a:ext uri="{FF2B5EF4-FFF2-40B4-BE49-F238E27FC236}">
                  <a16:creationId xmlns:a16="http://schemas.microsoft.com/office/drawing/2014/main" id="{A398954A-96A6-43E4-BB9B-AA9869C30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0" y="2091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61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60">
              <a:extLst>
                <a:ext uri="{FF2B5EF4-FFF2-40B4-BE49-F238E27FC236}">
                  <a16:creationId xmlns:a16="http://schemas.microsoft.com/office/drawing/2014/main" id="{524974E7-E7EE-4009-83DA-724663B39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2" y="1736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61">
              <a:extLst>
                <a:ext uri="{FF2B5EF4-FFF2-40B4-BE49-F238E27FC236}">
                  <a16:creationId xmlns:a16="http://schemas.microsoft.com/office/drawing/2014/main" id="{D9E24C6D-2773-4158-ADF9-65FF615F6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1" y="2063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76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62">
              <a:extLst>
                <a:ext uri="{FF2B5EF4-FFF2-40B4-BE49-F238E27FC236}">
                  <a16:creationId xmlns:a16="http://schemas.microsoft.com/office/drawing/2014/main" id="{CC1F5772-F7CA-4851-8D04-2C0635D77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8" y="1698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163">
              <a:extLst>
                <a:ext uri="{FF2B5EF4-FFF2-40B4-BE49-F238E27FC236}">
                  <a16:creationId xmlns:a16="http://schemas.microsoft.com/office/drawing/2014/main" id="{527C3436-25ED-4986-95F9-693703DCD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1" y="1397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79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164">
              <a:extLst>
                <a:ext uri="{FF2B5EF4-FFF2-40B4-BE49-F238E27FC236}">
                  <a16:creationId xmlns:a16="http://schemas.microsoft.com/office/drawing/2014/main" id="{8A4B8B8A-8678-4027-8E5C-82203E8DC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98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63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Rectangle 165">
              <a:extLst>
                <a:ext uri="{FF2B5EF4-FFF2-40B4-BE49-F238E27FC236}">
                  <a16:creationId xmlns:a16="http://schemas.microsoft.com/office/drawing/2014/main" id="{9C66773A-F234-4A72-A0D9-FC209C00E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2" y="366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86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ectangle 166">
              <a:extLst>
                <a:ext uri="{FF2B5EF4-FFF2-40B4-BE49-F238E27FC236}">
                  <a16:creationId xmlns:a16="http://schemas.microsoft.com/office/drawing/2014/main" id="{5426363A-C2C8-4DF5-9B27-05B5FFF10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7" y="539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7">
              <a:extLst>
                <a:ext uri="{FF2B5EF4-FFF2-40B4-BE49-F238E27FC236}">
                  <a16:creationId xmlns:a16="http://schemas.microsoft.com/office/drawing/2014/main" id="{4F2F0D32-EC22-4046-92F6-913701671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3" y="1121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74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8">
              <a:extLst>
                <a:ext uri="{FF2B5EF4-FFF2-40B4-BE49-F238E27FC236}">
                  <a16:creationId xmlns:a16="http://schemas.microsoft.com/office/drawing/2014/main" id="{BA0C6B16-F3E3-4FB0-9457-8A8103265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" y="799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70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9">
              <a:extLst>
                <a:ext uri="{FF2B5EF4-FFF2-40B4-BE49-F238E27FC236}">
                  <a16:creationId xmlns:a16="http://schemas.microsoft.com/office/drawing/2014/main" id="{19D2AFBA-711F-4D06-B8E4-1F1FD7243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" y="1121"/>
              <a:ext cx="62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Line 170">
              <a:extLst>
                <a:ext uri="{FF2B5EF4-FFF2-40B4-BE49-F238E27FC236}">
                  <a16:creationId xmlns:a16="http://schemas.microsoft.com/office/drawing/2014/main" id="{160DE1C2-C6AF-4680-B8D9-24F3976EB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6" y="4253"/>
              <a:ext cx="246" cy="0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Line 171">
              <a:extLst>
                <a:ext uri="{FF2B5EF4-FFF2-40B4-BE49-F238E27FC236}">
                  <a16:creationId xmlns:a16="http://schemas.microsoft.com/office/drawing/2014/main" id="{40EF5ED8-95F9-4659-9FE5-7EF394DD20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6" y="4240"/>
              <a:ext cx="0" cy="26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Line 172">
              <a:extLst>
                <a:ext uri="{FF2B5EF4-FFF2-40B4-BE49-F238E27FC236}">
                  <a16:creationId xmlns:a16="http://schemas.microsoft.com/office/drawing/2014/main" id="{579C936C-DB34-4164-95C7-97889776B6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2" y="4240"/>
              <a:ext cx="0" cy="26"/>
            </a:xfrm>
            <a:prstGeom prst="line">
              <a:avLst/>
            </a:prstGeom>
            <a:noFill/>
            <a:ln w="4763" cap="sq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Rectangle 173">
              <a:extLst>
                <a:ext uri="{FF2B5EF4-FFF2-40B4-BE49-F238E27FC236}">
                  <a16:creationId xmlns:a16="http://schemas.microsoft.com/office/drawing/2014/main" id="{A57F5EED-EA37-4011-B0C4-226BA4802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4271"/>
              <a:ext cx="185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0.000100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6" name="右中かっこ 175">
            <a:extLst>
              <a:ext uri="{FF2B5EF4-FFF2-40B4-BE49-F238E27FC236}">
                <a16:creationId xmlns:a16="http://schemas.microsoft.com/office/drawing/2014/main" id="{2AD74756-EF20-4B26-8A9D-8028C32475C7}"/>
              </a:ext>
            </a:extLst>
          </p:cNvPr>
          <p:cNvSpPr/>
          <p:nvPr/>
        </p:nvSpPr>
        <p:spPr>
          <a:xfrm>
            <a:off x="8905874" y="61912"/>
            <a:ext cx="219077" cy="35210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98FF9DD3-C81D-43D4-B87A-D63504E43904}"/>
              </a:ext>
            </a:extLst>
          </p:cNvPr>
          <p:cNvSpPr txBox="1"/>
          <p:nvPr/>
        </p:nvSpPr>
        <p:spPr>
          <a:xfrm>
            <a:off x="9196388" y="1700212"/>
            <a:ext cx="1708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B.1.1.214</a:t>
            </a:r>
            <a:endParaRPr kumimoji="1" lang="ja-JP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9" name="右中かっこ 178">
            <a:extLst>
              <a:ext uri="{FF2B5EF4-FFF2-40B4-BE49-F238E27FC236}">
                <a16:creationId xmlns:a16="http://schemas.microsoft.com/office/drawing/2014/main" id="{ECE23AD7-7F56-4307-A76F-02ED59940AE6}"/>
              </a:ext>
            </a:extLst>
          </p:cNvPr>
          <p:cNvSpPr/>
          <p:nvPr/>
        </p:nvSpPr>
        <p:spPr>
          <a:xfrm>
            <a:off x="8901112" y="3612357"/>
            <a:ext cx="219075" cy="125174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44236960-5D37-4610-88C1-03FA1DF0B0EB}"/>
              </a:ext>
            </a:extLst>
          </p:cNvPr>
          <p:cNvSpPr txBox="1"/>
          <p:nvPr/>
        </p:nvSpPr>
        <p:spPr>
          <a:xfrm>
            <a:off x="9196387" y="4056062"/>
            <a:ext cx="1708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B.1.1.284</a:t>
            </a:r>
            <a:endParaRPr kumimoji="1" lang="ja-JP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81" name="直線矢印コネクタ 180">
            <a:extLst>
              <a:ext uri="{FF2B5EF4-FFF2-40B4-BE49-F238E27FC236}">
                <a16:creationId xmlns:a16="http://schemas.microsoft.com/office/drawing/2014/main" id="{232C6540-9E36-4461-97BA-594736256942}"/>
              </a:ext>
            </a:extLst>
          </p:cNvPr>
          <p:cNvCxnSpPr>
            <a:cxnSpLocks/>
          </p:cNvCxnSpPr>
          <p:nvPr/>
        </p:nvCxnSpPr>
        <p:spPr>
          <a:xfrm flipH="1" flipV="1">
            <a:off x="8237833" y="4984750"/>
            <a:ext cx="877593" cy="47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CB203DF6-14D4-495E-AEFD-F4AF0735EB84}"/>
              </a:ext>
            </a:extLst>
          </p:cNvPr>
          <p:cNvSpPr txBox="1"/>
          <p:nvPr/>
        </p:nvSpPr>
        <p:spPr>
          <a:xfrm>
            <a:off x="9196385" y="4835327"/>
            <a:ext cx="1708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B.1.1</a:t>
            </a:r>
            <a:endParaRPr kumimoji="1" lang="ja-JP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85" name="直線矢印コネクタ 184">
            <a:extLst>
              <a:ext uri="{FF2B5EF4-FFF2-40B4-BE49-F238E27FC236}">
                <a16:creationId xmlns:a16="http://schemas.microsoft.com/office/drawing/2014/main" id="{D3AB6B46-8CBC-4FBC-901F-4BB45B2948AB}"/>
              </a:ext>
            </a:extLst>
          </p:cNvPr>
          <p:cNvCxnSpPr>
            <a:cxnSpLocks/>
            <a:stCxn id="186" idx="1"/>
          </p:cNvCxnSpPr>
          <p:nvPr/>
        </p:nvCxnSpPr>
        <p:spPr>
          <a:xfrm flipH="1" flipV="1">
            <a:off x="8237834" y="5103023"/>
            <a:ext cx="1470874" cy="138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B131C2EF-A703-4C53-A9F3-99AF091E4F3A}"/>
              </a:ext>
            </a:extLst>
          </p:cNvPr>
          <p:cNvSpPr txBox="1"/>
          <p:nvPr/>
        </p:nvSpPr>
        <p:spPr>
          <a:xfrm>
            <a:off x="9708708" y="4978401"/>
            <a:ext cx="1708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B</a:t>
            </a:r>
            <a:endParaRPr kumimoji="1" lang="ja-JP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8" name="右中かっこ 187">
            <a:extLst>
              <a:ext uri="{FF2B5EF4-FFF2-40B4-BE49-F238E27FC236}">
                <a16:creationId xmlns:a16="http://schemas.microsoft.com/office/drawing/2014/main" id="{1C97E893-E0A4-40BF-8827-863D9611C05C}"/>
              </a:ext>
            </a:extLst>
          </p:cNvPr>
          <p:cNvSpPr/>
          <p:nvPr/>
        </p:nvSpPr>
        <p:spPr>
          <a:xfrm>
            <a:off x="8939212" y="5168900"/>
            <a:ext cx="257173" cy="14636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F0FCA427-1446-4D0E-A0BD-DC6E818F14E5}"/>
              </a:ext>
            </a:extLst>
          </p:cNvPr>
          <p:cNvSpPr txBox="1"/>
          <p:nvPr/>
        </p:nvSpPr>
        <p:spPr>
          <a:xfrm>
            <a:off x="9196384" y="5741987"/>
            <a:ext cx="1708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kumimoji="1"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.1</a:t>
            </a:r>
            <a:endParaRPr kumimoji="1" lang="ja-JP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D2A262C4-A55D-4151-B877-68C70166F154}"/>
              </a:ext>
            </a:extLst>
          </p:cNvPr>
          <p:cNvSpPr txBox="1"/>
          <p:nvPr/>
        </p:nvSpPr>
        <p:spPr>
          <a:xfrm>
            <a:off x="161065" y="150285"/>
            <a:ext cx="555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cs typeface="Times New Roman" panose="02020603050405020304" pitchFamily="18" charset="0"/>
              </a:rPr>
              <a:t>Supplemental Digital Content 4. </a:t>
            </a:r>
            <a:r>
              <a:rPr kumimoji="1" lang="en-US" altLang="ja-JP" sz="1200" dirty="0">
                <a:cs typeface="Times New Roman" panose="02020603050405020304" pitchFamily="18" charset="0"/>
              </a:rPr>
              <a:t>Phylogenetic tree of SARS-CoV-2 based on whole genome sequence</a:t>
            </a:r>
            <a:r>
              <a:rPr lang="ja-JP" altLang="en-US" sz="1200" dirty="0"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cs typeface="Times New Roman" panose="02020603050405020304" pitchFamily="18" charset="0"/>
              </a:rPr>
              <a:t>(29,781 nucleotides)</a:t>
            </a:r>
            <a:r>
              <a:rPr lang="ja-JP" altLang="en-US" sz="1200" dirty="0"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cs typeface="Times New Roman" panose="02020603050405020304" pitchFamily="18" charset="0"/>
              </a:rPr>
              <a:t>between November and December, 2020, in Niigata Prefecture, Japan.</a:t>
            </a:r>
            <a:endParaRPr kumimoji="1" lang="ja-JP" altLang="en-US" sz="1200" dirty="0"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9B5BC-95CE-43F2-AA5F-2436000F8C41}"/>
              </a:ext>
            </a:extLst>
          </p:cNvPr>
          <p:cNvSpPr txBox="1"/>
          <p:nvPr/>
        </p:nvSpPr>
        <p:spPr>
          <a:xfrm>
            <a:off x="330810" y="5584992"/>
            <a:ext cx="494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A maximum likelihood method with 1,000 bootstrap replicates was used based on the Tamura-</a:t>
            </a:r>
            <a:r>
              <a:rPr kumimoji="1" lang="en-US" altLang="ja-JP" sz="1200" dirty="0" err="1"/>
              <a:t>Nei</a:t>
            </a:r>
            <a:r>
              <a:rPr kumimoji="1" lang="en-US" altLang="ja-JP" sz="1200" dirty="0"/>
              <a:t> model with uniform rates among sites.</a:t>
            </a:r>
            <a:endParaRPr kumimoji="1" lang="ja-JP" altLang="en-US" sz="1200"/>
          </a:p>
          <a:p>
            <a:r>
              <a:rPr kumimoji="1" lang="en-US" altLang="ja-JP" sz="1200"/>
              <a:t>Circles </a:t>
            </a:r>
            <a:r>
              <a:rPr kumimoji="1" lang="en-US" altLang="ja-JP" sz="1200" dirty="0"/>
              <a:t>indicate the virus strains of the school cluster. Virus strains are </a:t>
            </a:r>
            <a:r>
              <a:rPr lang="en-US" altLang="ja-JP" sz="1200" dirty="0"/>
              <a:t>described as sample number/district code/sample collection date. </a:t>
            </a:r>
            <a:r>
              <a:rPr kumimoji="1" lang="en-US" altLang="ja-JP" sz="1200" dirty="0"/>
              <a:t>Scale bars show nucleotide substitutions per site.</a:t>
            </a:r>
          </a:p>
        </p:txBody>
      </p:sp>
    </p:spTree>
    <p:extLst>
      <p:ext uri="{BB962C8B-B14F-4D97-AF65-F5344CB8AC3E}">
        <p14:creationId xmlns:p14="http://schemas.microsoft.com/office/powerpoint/2010/main" val="129885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1102</Words>
  <Application>Microsoft Office PowerPoint</Application>
  <PresentationFormat>Widescreen</PresentationFormat>
  <Paragraphs>120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游ゴシック</vt:lpstr>
      <vt:lpstr>Arial</vt:lpstr>
      <vt:lpstr>MS Sans Serif</vt:lpstr>
      <vt:lpstr>Segoe UI</vt:lpstr>
      <vt:lpstr>Tahoma</vt:lpstr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Aizawa Yuta</dc:creator>
  <cp:lastModifiedBy>Amy Sue Newman</cp:lastModifiedBy>
  <cp:revision>73</cp:revision>
  <dcterms:created xsi:type="dcterms:W3CDTF">2021-04-04T23:00:21Z</dcterms:created>
  <dcterms:modified xsi:type="dcterms:W3CDTF">2021-07-19T22:23:22Z</dcterms:modified>
</cp:coreProperties>
</file>