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AA96-319E-CBF3-750E-A57C8650E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1080B-9AA8-A381-F70C-CFEE7EC09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2DE55-A07E-865A-BAE7-196031CB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FED85-9A7E-7CBE-95FA-3D20ABA6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B5BBF-BA3E-53A9-9148-D772DF46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3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5E2F-CB28-546E-6920-D7628354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811A7-A45A-23B7-CFCC-B94921E8D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47C19-9195-6FC2-B0B3-CB91DDB7C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80A34-82FC-CD26-2EEF-5E7709388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11237-4440-95FA-E1F7-39857003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8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5B78A8-FEB8-94B8-8626-2A960189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A65C77-DB0C-17DA-8834-FF2D9652D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61F88-E5A4-D874-A63A-6B8822852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86FB6-55D7-7B98-5127-8CB16426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2509B-C1F0-E12B-1410-9FD3A76A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22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04402-583E-5405-A74B-74064F90D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2CE8-C94A-0E9E-0CE8-DB07B99FE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7A9DD-AC20-00EB-2207-9F726D078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4FE39-C9EB-662D-08C1-B66F3F3D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646EC-8BFD-0827-AD94-C96585C2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0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FABD2-D82F-BBBA-7A9E-98294BA78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7E153-2B12-1F9A-1308-E76BC1D1B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DB9A8-1478-382A-9EA6-3CF5A789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FA0D4-2934-DD7F-BE5F-DA2499AC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40FA9-91C6-A312-2448-83835B0C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5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B43C-02A3-3493-0B0C-3B289A13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4C6EE-E2F5-5E6B-0498-956769B88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E7FC1-C40E-25CF-1797-D79BCEC84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DD621-925C-4F8D-4C86-6E796DB8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A2BBE-0A7B-DF27-FD01-48565C5EE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C6DFD-4383-7F6A-E3EB-229B6A01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1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8C1F-A043-6C2F-9D0B-D8FDE580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2C995-BFD7-E01A-4058-6F748F20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FA83-8C24-662E-DA01-6EE2E07F9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7D4A-69A7-07EA-15FF-35D8717BB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E9282-D078-E136-F219-55738060E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CCE7AA-3A71-DC7B-79BC-79C99B37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F310F6-4A77-2305-D547-90D65C33A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E3663B-1860-F4E8-02BD-FA2DC51D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1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125B-AF71-FE69-8731-4EB1D79B9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0198B-CE7B-AFCE-F1E8-654E1022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57E7EB-8802-3044-9EE2-F7E16595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52125E-5AEB-E75A-6BCD-E1627912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4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55665A-1F66-4212-683B-9B9350D1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24CBB-7E42-AA67-8756-920DB71CD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B33452-8408-4DD0-797C-37F2ABC8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2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EDD41-641C-1C57-B54F-C649E246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6D3B3-6232-E847-0886-5AB7EE70B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5FFAA-716F-9399-97EF-065450D1B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F506B-C010-B32D-C2C4-08303194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2B972-B5D1-CB31-2769-CFA0109B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963C9-3F67-FEA2-18F3-9B1C56CF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03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BA931-599C-D7AC-8B5D-16FD5680D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5B846-41E8-CC46-030F-6805DF697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F5E7B-286B-B566-EAD5-D7797A0D7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D4A04-79D2-343C-A6AD-0558E5F7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53BBD-C40B-EE95-5F6C-F8D0ACEA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2AB6A-37E3-4E73-8709-270200D9E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2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835EEE-B557-3001-CC94-229A4B4F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A34A6-2FA4-ADCE-0C55-742478372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4CB07-1F87-830E-F989-D9C6DE231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FAF6-905A-41A7-B437-2684D384FFA9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BE980-4CF6-7825-4C4D-27EFA9014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55834-1CC4-7010-694C-4917176BE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D6F8-147C-494F-BDEA-AB86918A1F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7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847459-E5E9-3937-AA3C-E2EC30361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461" y="2097741"/>
            <a:ext cx="8483078" cy="26625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A42617-54E4-75B0-46C0-4C61B1C01BBD}"/>
              </a:ext>
            </a:extLst>
          </p:cNvPr>
          <p:cNvSpPr txBox="1"/>
          <p:nvPr/>
        </p:nvSpPr>
        <p:spPr>
          <a:xfrm>
            <a:off x="417544" y="467810"/>
            <a:ext cx="90903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Digital Content 1. Figure: Study methodology diagram</a:t>
            </a:r>
          </a:p>
        </p:txBody>
      </p:sp>
    </p:spTree>
    <p:extLst>
      <p:ext uri="{BB962C8B-B14F-4D97-AF65-F5344CB8AC3E}">
        <p14:creationId xmlns:p14="http://schemas.microsoft.com/office/powerpoint/2010/main" val="28563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Amisha Patel (Adelphi Real World)</dc:creator>
  <cp:lastModifiedBy>Amisha Patel (Adelphi Real World)</cp:lastModifiedBy>
  <cp:revision>1</cp:revision>
  <dcterms:created xsi:type="dcterms:W3CDTF">2023-09-01T09:59:54Z</dcterms:created>
  <dcterms:modified xsi:type="dcterms:W3CDTF">2023-09-01T10:03:00Z</dcterms:modified>
</cp:coreProperties>
</file>