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8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 autoAdjust="0"/>
    <p:restoredTop sz="91766" autoAdjust="0"/>
  </p:normalViewPr>
  <p:slideViewPr>
    <p:cSldViewPr snapToGrid="0" snapToObjects="1">
      <p:cViewPr varScale="1">
        <p:scale>
          <a:sx n="72" d="100"/>
          <a:sy n="72" d="100"/>
        </p:scale>
        <p:origin x="3480" y="208"/>
      </p:cViewPr>
      <p:guideLst>
        <p:guide orient="horz" pos="3168"/>
        <p:guide pos="2448"/>
      </p:guideLst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F6DAA-0A79-D240-8890-7CC896ACABFA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A5032-5F76-6B4F-9880-3DEB26552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7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8 Supplemental Digital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A5032-5F76-6B4F-9880-3DEB26552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5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8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6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2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2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8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428B-768B-A74C-B569-89C772585371}" type="datetimeFigureOut">
              <a:rPr lang="en-US" smtClean="0"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E837-1BE7-A441-A03C-BF558453A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60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0B7C4-21F9-584B-9860-F7DEC7514C29}"/>
              </a:ext>
            </a:extLst>
          </p:cNvPr>
          <p:cNvSpPr txBox="1"/>
          <p:nvPr/>
        </p:nvSpPr>
        <p:spPr>
          <a:xfrm>
            <a:off x="220984" y="5292506"/>
            <a:ext cx="733520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Helvetica" pitchFamily="2" charset="0"/>
              </a:rPr>
              <a:t>Parosteal Osteosarcoma: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A, 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AP and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(B)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 lateral radiographs demonstrate a dense, bone forming lesion with a stuck-on appearance arising from the posteromedial aspect of the distal femur. Axial MRI images,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(C)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 T1 and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(D) 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T1-fat saturated with gadolinium contrast enhancement, and a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(E)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 sagittal T1-fat saturated gadolinium enhancement MRI image demonstrate a low signal intensity mass arising from the surface of the distal femur.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F, 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AP and </a:t>
            </a:r>
            <a:r>
              <a:rPr lang="en-US" sz="800" b="1" dirty="0">
                <a:solidFill>
                  <a:schemeClr val="bg1"/>
                </a:solidFill>
                <a:latin typeface="Helvetica" pitchFamily="2" charset="0"/>
              </a:rPr>
              <a:t>(G)</a:t>
            </a:r>
            <a:r>
              <a:rPr lang="en-US" sz="800" dirty="0">
                <a:solidFill>
                  <a:schemeClr val="bg1"/>
                </a:solidFill>
                <a:latin typeface="Helvetica" pitchFamily="2" charset="0"/>
              </a:rPr>
              <a:t> lateral radiographs after distal femoral resection and endoprosthetic reconstruction with a rotating-hinge total knee arthroplasty.</a:t>
            </a:r>
            <a:endParaRPr lang="en-US" sz="800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1AE9E3-6B60-B646-A9D3-C8697B3BE799}"/>
              </a:ext>
            </a:extLst>
          </p:cNvPr>
          <p:cNvGrpSpPr/>
          <p:nvPr/>
        </p:nvGrpSpPr>
        <p:grpSpPr>
          <a:xfrm>
            <a:off x="220984" y="165209"/>
            <a:ext cx="7335208" cy="4926763"/>
            <a:chOff x="220984" y="165209"/>
            <a:chExt cx="7335208" cy="49267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8D18DA-AB9C-6D48-AFF4-4A7BB8445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761" y="165210"/>
              <a:ext cx="1378215" cy="21367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43306C-BF8C-3D4F-940C-07EA2C81A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4546" y="165210"/>
              <a:ext cx="1620640" cy="21367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59784-7B44-AB47-B159-602AA23E5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9985" y="165209"/>
              <a:ext cx="2011074" cy="21367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AB562B9-5C43-8046-8F1E-865F6F957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4447" y="165209"/>
              <a:ext cx="1941745" cy="213676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69638B-0CB3-494A-B72D-74846AE59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4" y="2425792"/>
              <a:ext cx="1340375" cy="26661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0FACF9-3078-694E-BFB8-3FB7AB3E7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11930" y="2420730"/>
              <a:ext cx="1353087" cy="266618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DDA33B-7584-A34B-98E4-B89B22C02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42331" y="2420730"/>
              <a:ext cx="2496163" cy="266618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4CD368-82FD-634C-81F2-3DA50BC7E3D5}"/>
                </a:ext>
              </a:extLst>
            </p:cNvPr>
            <p:cNvSpPr txBox="1"/>
            <p:nvPr/>
          </p:nvSpPr>
          <p:spPr>
            <a:xfrm>
              <a:off x="225761" y="165209"/>
              <a:ext cx="2718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D31E93-4958-B344-957D-FC98D6DE6C18}"/>
                </a:ext>
              </a:extLst>
            </p:cNvPr>
            <p:cNvSpPr txBox="1"/>
            <p:nvPr/>
          </p:nvSpPr>
          <p:spPr>
            <a:xfrm>
              <a:off x="1711930" y="165209"/>
              <a:ext cx="2718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625E75-BE7C-0346-A0F3-350B051DDDFD}"/>
                </a:ext>
              </a:extLst>
            </p:cNvPr>
            <p:cNvSpPr txBox="1"/>
            <p:nvPr/>
          </p:nvSpPr>
          <p:spPr>
            <a:xfrm>
              <a:off x="3442331" y="165209"/>
              <a:ext cx="2718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C3FBF7-B108-0649-87F4-3CD72939A3D2}"/>
                </a:ext>
              </a:extLst>
            </p:cNvPr>
            <p:cNvSpPr txBox="1"/>
            <p:nvPr/>
          </p:nvSpPr>
          <p:spPr>
            <a:xfrm>
              <a:off x="5588204" y="165209"/>
              <a:ext cx="2718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A1C958-60F4-3E41-A572-F5177020C25C}"/>
                </a:ext>
              </a:extLst>
            </p:cNvPr>
            <p:cNvSpPr txBox="1"/>
            <p:nvPr/>
          </p:nvSpPr>
          <p:spPr>
            <a:xfrm>
              <a:off x="225761" y="2420730"/>
              <a:ext cx="2718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DDC4C-C47A-C848-94B1-14CD6C641EC1}"/>
                </a:ext>
              </a:extLst>
            </p:cNvPr>
            <p:cNvSpPr txBox="1"/>
            <p:nvPr/>
          </p:nvSpPr>
          <p:spPr>
            <a:xfrm>
              <a:off x="1738802" y="2420730"/>
              <a:ext cx="2718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F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1EBA0F-A514-2B4B-93F5-A86DC7892914}"/>
                </a:ext>
              </a:extLst>
            </p:cNvPr>
            <p:cNvSpPr txBox="1"/>
            <p:nvPr/>
          </p:nvSpPr>
          <p:spPr>
            <a:xfrm>
              <a:off x="3442331" y="2420730"/>
              <a:ext cx="2718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55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4452</TotalTime>
  <Words>115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Alexander</dc:creator>
  <cp:lastModifiedBy>John Alexander</cp:lastModifiedBy>
  <cp:revision>121</cp:revision>
  <dcterms:created xsi:type="dcterms:W3CDTF">2020-04-15T23:29:30Z</dcterms:created>
  <dcterms:modified xsi:type="dcterms:W3CDTF">2020-07-10T14:05:53Z</dcterms:modified>
</cp:coreProperties>
</file>