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93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59" autoAdjust="0"/>
    <p:restoredTop sz="91766" autoAdjust="0"/>
  </p:normalViewPr>
  <p:slideViewPr>
    <p:cSldViewPr snapToGrid="0" snapToObjects="1">
      <p:cViewPr varScale="1">
        <p:scale>
          <a:sx n="72" d="100"/>
          <a:sy n="72" d="100"/>
        </p:scale>
        <p:origin x="3480" y="208"/>
      </p:cViewPr>
      <p:guideLst>
        <p:guide orient="horz" pos="3168"/>
        <p:guide pos="2448"/>
      </p:guideLst>
    </p:cSldViewPr>
  </p:slideViewPr>
  <p:notesTextViewPr>
    <p:cViewPr>
      <p:scale>
        <a:sx n="95" d="100"/>
        <a:sy n="9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F6DAA-0A79-D240-8890-7CC896ACABFA}" type="datetimeFigureOut">
              <a:rPr lang="en-US" smtClean="0"/>
              <a:t>7/10/20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A5032-5F76-6B4F-9880-3DEB26552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779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10 Supplemental Digital Content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A5032-5F76-6B4F-9880-3DEB26552D0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95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A428B-768B-A74C-B569-89C772585371}" type="datetimeFigureOut">
              <a:rPr lang="en-US" smtClean="0"/>
              <a:t>7/10/20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6E837-1BE7-A441-A03C-BF558453A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583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A428B-768B-A74C-B569-89C772585371}" type="datetimeFigureOut">
              <a:rPr lang="en-US" smtClean="0"/>
              <a:t>7/10/20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6E837-1BE7-A441-A03C-BF558453A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58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A428B-768B-A74C-B569-89C772585371}" type="datetimeFigureOut">
              <a:rPr lang="en-US" smtClean="0"/>
              <a:t>7/10/20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6E837-1BE7-A441-A03C-BF558453A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687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A428B-768B-A74C-B569-89C772585371}" type="datetimeFigureOut">
              <a:rPr lang="en-US" smtClean="0"/>
              <a:t>7/10/20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6E837-1BE7-A441-A03C-BF558453A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261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A428B-768B-A74C-B569-89C772585371}" type="datetimeFigureOut">
              <a:rPr lang="en-US" smtClean="0"/>
              <a:t>7/10/20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6E837-1BE7-A441-A03C-BF558453A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573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A428B-768B-A74C-B569-89C772585371}" type="datetimeFigureOut">
              <a:rPr lang="en-US" smtClean="0"/>
              <a:t>7/10/20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6E837-1BE7-A441-A03C-BF558453A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728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A428B-768B-A74C-B569-89C772585371}" type="datetimeFigureOut">
              <a:rPr lang="en-US" smtClean="0"/>
              <a:t>7/10/20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6E837-1BE7-A441-A03C-BF558453A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422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A428B-768B-A74C-B569-89C772585371}" type="datetimeFigureOut">
              <a:rPr lang="en-US" smtClean="0"/>
              <a:t>7/10/20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6E837-1BE7-A441-A03C-BF558453A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185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A428B-768B-A74C-B569-89C772585371}" type="datetimeFigureOut">
              <a:rPr lang="en-US" smtClean="0"/>
              <a:t>7/10/20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6E837-1BE7-A441-A03C-BF558453A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005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A428B-768B-A74C-B569-89C772585371}" type="datetimeFigureOut">
              <a:rPr lang="en-US" smtClean="0"/>
              <a:t>7/10/20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6E837-1BE7-A441-A03C-BF558453A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295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A428B-768B-A74C-B569-89C772585371}" type="datetimeFigureOut">
              <a:rPr lang="en-US" smtClean="0"/>
              <a:t>7/10/20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6E837-1BE7-A441-A03C-BF558453A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46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A428B-768B-A74C-B569-89C772585371}" type="datetimeFigureOut">
              <a:rPr lang="en-US" smtClean="0"/>
              <a:t>7/10/20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6E837-1BE7-A441-A03C-BF558453A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7608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7D6459E-6E57-544B-9B8E-5B61FA8FD057}"/>
              </a:ext>
            </a:extLst>
          </p:cNvPr>
          <p:cNvSpPr txBox="1"/>
          <p:nvPr/>
        </p:nvSpPr>
        <p:spPr>
          <a:xfrm>
            <a:off x="124931" y="5545176"/>
            <a:ext cx="5486401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" b="1" dirty="0">
                <a:latin typeface="Helvetica" pitchFamily="2" charset="0"/>
              </a:rPr>
              <a:t>A, </a:t>
            </a:r>
            <a:r>
              <a:rPr lang="en-US" sz="800" dirty="0">
                <a:latin typeface="Helvetica" pitchFamily="2" charset="0"/>
              </a:rPr>
              <a:t>periosteal osteosarcoma with cartilaginous lobules of dominant chondroblastic osteosarcoma with highly atypical morphology and a peripheral condensation of spindle mesenchymal cells underlying dense collagenous tissue. </a:t>
            </a:r>
            <a:r>
              <a:rPr lang="en-US" sz="800" b="1" dirty="0">
                <a:latin typeface="Helvetica" pitchFamily="2" charset="0"/>
              </a:rPr>
              <a:t>B,</a:t>
            </a:r>
            <a:r>
              <a:rPr lang="en-US" sz="800" dirty="0">
                <a:latin typeface="Helvetica" pitchFamily="2" charset="0"/>
              </a:rPr>
              <a:t> higher magnification showing highly atypical, high-grade morphology of chondroblastic elements and a poorly-differentiated mesenchymal condensation of tumor cells along an outer lobular surface. </a:t>
            </a:r>
            <a:r>
              <a:rPr lang="en-US" sz="800" i="1" dirty="0">
                <a:latin typeface="Helvetica" pitchFamily="2" charset="0"/>
              </a:rPr>
              <a:t>Slides courtesy for Hector Monforte, MD of Johns Hopkins All Children’s Hospital, St. Petersburg, FL</a:t>
            </a:r>
            <a:endParaRPr lang="en-US" sz="800" dirty="0">
              <a:latin typeface="Helvetica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02EADF-E8D2-4C48-A33D-2583262EF8F8}"/>
              </a:ext>
            </a:extLst>
          </p:cNvPr>
          <p:cNvSpPr txBox="1"/>
          <p:nvPr/>
        </p:nvSpPr>
        <p:spPr>
          <a:xfrm>
            <a:off x="127588" y="202020"/>
            <a:ext cx="308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2DAF17C-A46F-924B-9CE6-87B868B027D6}"/>
              </a:ext>
            </a:extLst>
          </p:cNvPr>
          <p:cNvSpPr txBox="1"/>
          <p:nvPr/>
        </p:nvSpPr>
        <p:spPr>
          <a:xfrm>
            <a:off x="127588" y="2965746"/>
            <a:ext cx="308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E30C958-1DF3-2046-982C-5F68DC15B624}"/>
              </a:ext>
            </a:extLst>
          </p:cNvPr>
          <p:cNvGrpSpPr/>
          <p:nvPr/>
        </p:nvGrpSpPr>
        <p:grpSpPr>
          <a:xfrm>
            <a:off x="124933" y="113120"/>
            <a:ext cx="5486400" cy="2590800"/>
            <a:chOff x="124933" y="113120"/>
            <a:chExt cx="5486400" cy="25908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58E7E96-962C-B04E-A079-31051F22A7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4933" y="113120"/>
              <a:ext cx="5486400" cy="25908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B62E3D4-BDA0-6D4A-A213-738A3C995116}"/>
                </a:ext>
              </a:extLst>
            </p:cNvPr>
            <p:cNvSpPr txBox="1"/>
            <p:nvPr/>
          </p:nvSpPr>
          <p:spPr>
            <a:xfrm>
              <a:off x="127588" y="157570"/>
              <a:ext cx="308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345DE8C-CE33-0440-9A88-748F5B6B7B3C}"/>
              </a:ext>
            </a:extLst>
          </p:cNvPr>
          <p:cNvGrpSpPr/>
          <p:nvPr/>
        </p:nvGrpSpPr>
        <p:grpSpPr>
          <a:xfrm>
            <a:off x="124932" y="2829148"/>
            <a:ext cx="5486400" cy="2590800"/>
            <a:chOff x="124932" y="2829148"/>
            <a:chExt cx="5486400" cy="25908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59E8DA1-245A-DC45-B683-3770D1C29D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4932" y="2829148"/>
              <a:ext cx="5486400" cy="259080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A8E55A2-FACE-EE44-A5C2-431ED24D6145}"/>
                </a:ext>
              </a:extLst>
            </p:cNvPr>
            <p:cNvSpPr txBox="1"/>
            <p:nvPr/>
          </p:nvSpPr>
          <p:spPr>
            <a:xfrm>
              <a:off x="127588" y="2829148"/>
              <a:ext cx="308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556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4452</TotalTime>
  <Words>84</Words>
  <Application>Microsoft Macintosh PowerPoint</Application>
  <PresentationFormat>Custom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Helvetica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Alexander</dc:creator>
  <cp:lastModifiedBy>John Alexander</cp:lastModifiedBy>
  <cp:revision>121</cp:revision>
  <dcterms:created xsi:type="dcterms:W3CDTF">2020-04-15T23:29:30Z</dcterms:created>
  <dcterms:modified xsi:type="dcterms:W3CDTF">2020-07-10T14:09:34Z</dcterms:modified>
</cp:coreProperties>
</file>