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91766" autoAdjust="0"/>
  </p:normalViewPr>
  <p:slideViewPr>
    <p:cSldViewPr snapToGrid="0" snapToObjects="1">
      <p:cViewPr varScale="1">
        <p:scale>
          <a:sx n="72" d="100"/>
          <a:sy n="72" d="100"/>
        </p:scale>
        <p:origin x="3480" y="208"/>
      </p:cViewPr>
      <p:guideLst>
        <p:guide orient="horz" pos="3168"/>
        <p:guide pos="2448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F6DAA-0A79-D240-8890-7CC896ACABFA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A5032-5F76-6B4F-9880-3DEB2655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13 Supplemental Digital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5032-5F76-6B4F-9880-3DEB26552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0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7" t="16315" r="18919" b="6257"/>
          <a:stretch/>
        </p:blipFill>
        <p:spPr bwMode="auto">
          <a:xfrm>
            <a:off x="152400" y="152971"/>
            <a:ext cx="1650959" cy="34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8" t="18260" r="16749" b="2982"/>
          <a:stretch/>
        </p:blipFill>
        <p:spPr bwMode="auto">
          <a:xfrm>
            <a:off x="2253772" y="152970"/>
            <a:ext cx="1623045" cy="34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1797E-7EB7-4B4E-84EC-0DB78E4B8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0" t="17519" r="17467" b="4344"/>
          <a:stretch/>
        </p:blipFill>
        <p:spPr bwMode="auto">
          <a:xfrm>
            <a:off x="4327230" y="152969"/>
            <a:ext cx="1428272" cy="34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77ACA-9997-404C-8FDF-4D0DCC04C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2" t="17519" r="17928" b="5322"/>
          <a:stretch/>
        </p:blipFill>
        <p:spPr bwMode="auto">
          <a:xfrm>
            <a:off x="6215877" y="152969"/>
            <a:ext cx="1404123" cy="34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EDD972-BDCD-3046-8C32-A95BB5146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0" t="22144" r="593" b="9084"/>
          <a:stretch/>
        </p:blipFill>
        <p:spPr bwMode="auto">
          <a:xfrm>
            <a:off x="4324589" y="3810000"/>
            <a:ext cx="1623045" cy="274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64CB26B-3576-5F4B-B4D0-EE6B4630D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4" t="21914" r="14868" b="9314"/>
          <a:stretch/>
        </p:blipFill>
        <p:spPr bwMode="auto">
          <a:xfrm>
            <a:off x="2248952" y="3810000"/>
            <a:ext cx="1623046" cy="27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5EC32B5-B1E4-F44C-AA42-ECD640204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8" t="21914" r="29627" b="9314"/>
          <a:stretch/>
        </p:blipFill>
        <p:spPr bwMode="auto">
          <a:xfrm>
            <a:off x="145401" y="3810000"/>
            <a:ext cx="1650959" cy="27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4C95AE4-645D-CC40-AC9D-EE47F5790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7" t="24857" r="16809" b="11156"/>
          <a:stretch/>
        </p:blipFill>
        <p:spPr bwMode="auto">
          <a:xfrm>
            <a:off x="152400" y="6726872"/>
            <a:ext cx="1837470" cy="303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38FECB5-C1C3-FC41-8F75-D3F103C01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0" t="24555" r="16521" b="12130"/>
          <a:stretch/>
        </p:blipFill>
        <p:spPr bwMode="auto">
          <a:xfrm>
            <a:off x="2248952" y="6726873"/>
            <a:ext cx="1837470" cy="30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07A7CE-7685-9F40-B471-5013D621DA31}"/>
              </a:ext>
            </a:extLst>
          </p:cNvPr>
          <p:cNvSpPr txBox="1"/>
          <p:nvPr/>
        </p:nvSpPr>
        <p:spPr>
          <a:xfrm>
            <a:off x="4345504" y="6726872"/>
            <a:ext cx="3274496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Helvetica" pitchFamily="2" charset="0"/>
              </a:rPr>
              <a:t>Periosteal Osteosarcoma: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A, 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AP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(B)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lateral radiographs of a skeletally immature patient demonstrate a “hair-on-end" periosteal reaction with mineralization of the soft tissue mass arising from the surface of the humeral diaphysis.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C, 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AP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(D)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lateral radiographs of the right humerus after neoadjuvant chemotherapy demonstrate increased mineralization of the soft tissue mass, in particular along the surface. Coronal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(E) 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T1,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(F)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STIR,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(G)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T1 fat-saturated gadolinium enhanced MRI sequences demonstrate a large, surface based soft-tissue mass without evidence of intramedullary involvement. Post-operative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(H)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AP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(I)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lateral humerus radiographs after intercalary resection and vascularized fibula autograft reconstruction. The vascularized fibula has become a workhorse for upper extremity intercalary reconstruction.</a:t>
            </a:r>
            <a:endParaRPr lang="en-US" sz="8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09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4452</TotalTime>
  <Words>146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Alexander</dc:creator>
  <cp:lastModifiedBy>John Alexander</cp:lastModifiedBy>
  <cp:revision>121</cp:revision>
  <dcterms:created xsi:type="dcterms:W3CDTF">2020-04-15T23:29:30Z</dcterms:created>
  <dcterms:modified xsi:type="dcterms:W3CDTF">2020-07-10T14:08:09Z</dcterms:modified>
</cp:coreProperties>
</file>