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19D14-11A1-4B03-9BD2-9EAA2A9F0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02F37-03DB-40A0-8E18-7D89845F2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22DDE-6A95-48F9-A06F-7AEEDA12C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9C55B-51B2-4FA2-BD11-24D8671D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75F4C-0DC9-4836-94FD-3B135930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8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35315-E05C-4C3F-868D-6FF9AF801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11891-CB8F-498A-AF26-CFF37F15E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13667-4280-4664-A0AD-E920E3FF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9659-BE0E-4DEF-A462-BAACA8F5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AD7A1-3204-4ED2-A6EF-C1BD370C8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0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E886FB-1C00-4C10-ACF2-D974D909F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94370-5FC6-4A0F-A573-1D4F607CF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9EBF7-952E-4DE3-A41A-EEED7C1F8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59B88-A35A-47CD-A948-F63B592F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F9DAE-BE13-4241-BE7A-026CC34FB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0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92A24-1CCB-4676-8050-0D9568D0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777A3-04F7-4B91-8220-4BEAD1F24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65660-E08E-4080-8B8A-75F4A15CE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86D32-B7AB-4481-963E-FDED69382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7CDEA-7B83-4C5A-9C0B-4DCD18515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69F9B-5692-4515-A73E-60854FCC0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4567E-585C-4D52-A229-667E73F16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D4010-E373-4459-9204-C2DB8638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FC040-8D89-4B35-9594-00EB2E5A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B8F88-3614-4342-9176-A82F4C75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0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D3D8E-A03C-47F3-ABF1-E608824E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7F5E0-E74A-458D-A7BA-99C8BCDA2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7C817-2CE0-48E6-87D7-9D795F87A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24B65-AF97-47D9-B2C6-A1BC47D5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55C00-10C4-4B27-81B4-DC1BE2F6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DB7BE-044F-493D-B2CD-33AAB1CC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8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ED09-C08D-4F0F-B48D-3A970D19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4729E-A630-4BF4-9356-BDAC4F5DE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28BF9-291B-4890-90D2-3A2206B04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6F6859-9226-4032-BD1B-CBDFD83B5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6F934E-7F2B-4DD7-B62B-CAA431F62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9D9724-38E0-4046-9D44-E20C3DA7F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2D41F-1524-43D6-8938-D52AB72F2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8B4339-95B8-4F5E-BAB1-E345CFB3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1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3B0AC-8E17-4505-8172-2D447345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07A43C-A43F-4DE1-87DE-382E64FC6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2EDE19-FDAE-4B78-8DE3-01F85C8E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7FDAA-08E1-4956-8F6F-25D981F3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7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636889-39DE-4F9F-A040-DF8C8AA7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71D0A-E244-4BEF-83E5-8955D1A0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279AC-6002-4D2E-8F04-04389DFD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4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E23C1-DFA3-430A-8559-6D753835F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5F728-C348-40B8-B20E-1C1533E95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35F0B-3B05-46A6-8F09-21EBBBA47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2293E-5045-477E-A38D-C91B00D7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46F3F-915F-4270-ACE0-69C3E4B9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AF0EF-CBF8-4E44-B176-1BEBDEA0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7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FCB0-08C4-49BF-9FF7-A2AED7C4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9C2D0D-849A-4AC2-8A96-E09FFEE0E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DB89B-B6DE-44FE-8314-F6B4CF7C3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73BEC-0A18-4D2E-9415-06C24D98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77487-7564-47A5-9B6B-CF566A263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754A8-B457-4FB0-8D51-6BC091DF3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9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CA106D-F2AC-4D27-9656-CD67839F6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BD519-B383-4A9A-9005-CDF82F072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ACAA2-1084-445A-AE88-4E39AB76F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173DE-6044-45AF-BC88-FB8938CDF88F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20C71-84E7-4482-883F-3F2FB845F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153D3-2827-48FB-9425-C43FC3794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4453F-10A6-462E-AFAD-4B251B669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2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1E0D9C-A3DB-4E01-A1E5-87AEB6C7A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87" y="434990"/>
            <a:ext cx="5201376" cy="25530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C55062-B138-4B2B-A6A7-722AF6A0A8DD}"/>
              </a:ext>
            </a:extLst>
          </p:cNvPr>
          <p:cNvSpPr txBox="1"/>
          <p:nvPr/>
        </p:nvSpPr>
        <p:spPr>
          <a:xfrm>
            <a:off x="1009815" y="198783"/>
            <a:ext cx="10326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1% DMSO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A7B157-0382-427A-ADED-7F278CF6E494}"/>
              </a:ext>
            </a:extLst>
          </p:cNvPr>
          <p:cNvSpPr txBox="1"/>
          <p:nvPr/>
        </p:nvSpPr>
        <p:spPr>
          <a:xfrm>
            <a:off x="3539655" y="198782"/>
            <a:ext cx="1563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15 µM Sertraline</a:t>
            </a:r>
          </a:p>
        </p:txBody>
      </p:sp>
    </p:spTree>
    <p:extLst>
      <p:ext uri="{BB962C8B-B14F-4D97-AF65-F5344CB8AC3E}">
        <p14:creationId xmlns:p14="http://schemas.microsoft.com/office/powerpoint/2010/main" val="331610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Haskell, Sarah</dc:creator>
  <cp:lastModifiedBy>Haskell, Sarah</cp:lastModifiedBy>
  <cp:revision>42</cp:revision>
  <cp:lastPrinted>2021-11-17T16:46:44Z</cp:lastPrinted>
  <dcterms:created xsi:type="dcterms:W3CDTF">2021-09-07T15:18:39Z</dcterms:created>
  <dcterms:modified xsi:type="dcterms:W3CDTF">2022-02-03T17:13:54Z</dcterms:modified>
</cp:coreProperties>
</file>