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792"/>
  </p:normalViewPr>
  <p:slideViewPr>
    <p:cSldViewPr snapToGrid="0" snapToObjects="1">
      <p:cViewPr varScale="1">
        <p:scale>
          <a:sx n="59" d="100"/>
          <a:sy n="59" d="100"/>
        </p:scale>
        <p:origin x="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332C3-C98E-8649-850E-8C629144CFE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546E5-A9D1-C64B-ACDF-43C89601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546E5-A9D1-C64B-ACDF-43C896015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78C1-6A9A-F14C-BE14-08F28B51D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B40AB-80C1-1E45-A103-2B82D1853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E7FC2-40DD-E443-825A-C3C45A87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F04A-78D7-234A-9D27-A19AA41E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DD80-77D8-3044-9F9D-58C5E70A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8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677-DB14-CA4C-ABEF-CE6F66BC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3DA0-F101-3B45-A357-BE864BEF8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632D-1899-E14D-9514-31E9BC74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F46FB-7124-1849-8F0F-AB341AB5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940A-1687-1848-A113-439953A7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40522-EF34-B347-84F9-FC122C18F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6610D-0634-244E-9D5E-1A48EB9E7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25E1B-344A-B147-A8E6-9199E0AF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28C0-2D04-804D-B36B-FFA8EC7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83463-15E5-3B42-85B8-F24312B2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84EB-3D2D-BF4C-94E2-B9B2779B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C84E0-3E7B-064B-AB7C-9286704AF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A0C7-26D2-D240-8883-C15D7078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F628-6EB9-7C4B-A262-EE346475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D9FFC-2912-884E-B6F0-793D0B72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F9CA-6C46-7D4F-A1CA-A169337F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456B5-DB1F-F247-B142-8C713370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D035-EBDF-D04B-B440-DD2CD4DB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7C66-098E-9143-8291-CE5E3740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E08DE-5489-6042-99EE-C4BBC637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372-503C-A64D-9C15-95A1FE18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D063-D03C-8149-AD5F-E53E1EB76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E4C3-352C-1F4C-AFF2-F1390B39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F4DAC-F022-3442-9000-58C9688A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1F4A-79E9-A14A-8F16-645555C8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E01F3-6579-7042-92C8-5ED45CD6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5021-0EA0-5245-94F4-3CEAEEFB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B9E60-7D70-0144-AA3D-AAA1B73AC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42862-D8F9-1B45-9219-D930E8703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35C56-998E-F442-B6C6-831600820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CC31C-7BAA-CB4E-A3E6-11CCB6A5F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76F1E-2833-2747-AB7F-A5CD1A9C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CBBC-D742-AA43-8887-FF479F5F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E95A4-704C-5C4D-87B9-C0A45831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6540-1E85-DC4E-A574-01CCF56A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00983-CC1B-DA48-9336-07148DB2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F571C-2A3F-D646-8DF6-D6E2D608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2C28A-2907-E849-9062-259C0932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A1F1A-0F69-C945-8168-FE4FFCC4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356826-A41A-1945-BD5A-74943DFE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1F8AA-14C6-614B-961D-1203FCC5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3617-53B5-8146-BEB9-F1FA4E81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9EF53-3A12-2047-BF5B-B1B08EB1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337D0-AE02-1B4A-B05C-93C48BAF0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219E-2EEB-9F40-BE82-DF196980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050A-9833-3B4C-808E-ADFE67BF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BB49-4571-A34B-BC7B-EB9F643A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93D03-6137-2249-8D8E-51C9DC267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679C2-D0DF-9D40-8064-CFA06B575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3D352-CACF-2E48-B2A4-901BB24D1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1AC22-15AF-D64C-A73C-19ABE27B7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A239B-F2C8-AC46-BF5B-1952A0B6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514D-06B3-724D-8B9C-878B9E0E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DEBD2-5473-AF42-AD19-9FCBEA80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362C4-3DA1-344A-AAD1-18892B5D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28C3-BBE7-F94E-8824-10C24D5BE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7E0E-8DC5-4642-AF0E-6B59E223F0B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4BB9-3963-CD47-A8C3-3760F7836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3CB3-3753-1740-A75D-937E37F7D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E1DF-A255-1143-B474-99272BFF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troitbonesetter.com/user/login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36F4A8-E2F0-364C-B237-D3B1377614AB}"/>
              </a:ext>
            </a:extLst>
          </p:cNvPr>
          <p:cNvGrpSpPr/>
          <p:nvPr/>
        </p:nvGrpSpPr>
        <p:grpSpPr>
          <a:xfrm>
            <a:off x="464005" y="703661"/>
            <a:ext cx="11368691" cy="4899630"/>
            <a:chOff x="464005" y="703661"/>
            <a:chExt cx="11368691" cy="48996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CDB190-1DCC-0F40-BF66-08FD820486EE}"/>
                </a:ext>
              </a:extLst>
            </p:cNvPr>
            <p:cNvGrpSpPr/>
            <p:nvPr/>
          </p:nvGrpSpPr>
          <p:grpSpPr>
            <a:xfrm>
              <a:off x="464005" y="703661"/>
              <a:ext cx="11368691" cy="4899630"/>
              <a:chOff x="464005" y="703661"/>
              <a:chExt cx="11368691" cy="48996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615FC3F-3C55-C441-9080-A98AFDEBE73D}"/>
                  </a:ext>
                </a:extLst>
              </p:cNvPr>
              <p:cNvGrpSpPr/>
              <p:nvPr/>
            </p:nvGrpSpPr>
            <p:grpSpPr>
              <a:xfrm>
                <a:off x="464005" y="703661"/>
                <a:ext cx="11368691" cy="4899630"/>
                <a:chOff x="464005" y="703661"/>
                <a:chExt cx="11368691" cy="4899630"/>
              </a:xfrm>
            </p:grpSpPr>
            <p:pic>
              <p:nvPicPr>
                <p:cNvPr id="13" name="Picture 12" descr="Diagram, map&#10;&#10;Description automatically generated">
                  <a:extLst>
                    <a:ext uri="{FF2B5EF4-FFF2-40B4-BE49-F238E27FC236}">
                      <a16:creationId xmlns:a16="http://schemas.microsoft.com/office/drawing/2014/main" id="{D358E391-52AE-DA49-97B8-8B42814C1A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6000" y="703661"/>
                  <a:ext cx="5736696" cy="4899630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picture containing text, indoor&#10;&#10;Description automatically generated">
                  <a:extLst>
                    <a:ext uri="{FF2B5EF4-FFF2-40B4-BE49-F238E27FC236}">
                      <a16:creationId xmlns:a16="http://schemas.microsoft.com/office/drawing/2014/main" id="{0BF38223-FA54-7E4E-A7EB-51CEB7AC6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005" y="703661"/>
                  <a:ext cx="5631996" cy="4899630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95EA9D-C4A8-C749-9B32-2FE6473D0964}"/>
                  </a:ext>
                </a:extLst>
              </p:cNvPr>
              <p:cNvSpPr txBox="1"/>
              <p:nvPr/>
            </p:nvSpPr>
            <p:spPr>
              <a:xfrm>
                <a:off x="6329878" y="70366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41494-7932-A242-B1E3-17448D9CF9C7}"/>
                  </a:ext>
                </a:extLst>
              </p:cNvPr>
              <p:cNvSpPr txBox="1"/>
              <p:nvPr/>
            </p:nvSpPr>
            <p:spPr>
              <a:xfrm>
                <a:off x="611921" y="78434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Helvetica" pitchFamily="2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9DE68A-3146-B348-8723-1080CF5DDC5C}"/>
                </a:ext>
              </a:extLst>
            </p:cNvPr>
            <p:cNvSpPr txBox="1"/>
            <p:nvPr/>
          </p:nvSpPr>
          <p:spPr>
            <a:xfrm>
              <a:off x="2280306" y="2729826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5EF5F7-5E4C-9740-BA44-1F34A35AA20A}"/>
                </a:ext>
              </a:extLst>
            </p:cNvPr>
            <p:cNvSpPr txBox="1"/>
            <p:nvPr/>
          </p:nvSpPr>
          <p:spPr>
            <a:xfrm>
              <a:off x="2582607" y="3616740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05C09-1977-CD42-9DEF-259EF009BB40}"/>
                </a:ext>
              </a:extLst>
            </p:cNvPr>
            <p:cNvSpPr txBox="1"/>
            <p:nvPr/>
          </p:nvSpPr>
          <p:spPr>
            <a:xfrm>
              <a:off x="7995871" y="32959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E872AB-BF3A-3B41-81DF-92319C47C651}"/>
                </a:ext>
              </a:extLst>
            </p:cNvPr>
            <p:cNvSpPr txBox="1"/>
            <p:nvPr/>
          </p:nvSpPr>
          <p:spPr>
            <a:xfrm>
              <a:off x="8010861" y="41934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78DDA1-FD3E-624C-97FC-9DF65B8BFC25}"/>
              </a:ext>
            </a:extLst>
          </p:cNvPr>
          <p:cNvSpPr txBox="1"/>
          <p:nvPr/>
        </p:nvSpPr>
        <p:spPr>
          <a:xfrm>
            <a:off x="464005" y="5782235"/>
            <a:ext cx="1061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SD Content 2: </a:t>
            </a:r>
            <a:r>
              <a:rPr lang="en-US" dirty="0"/>
              <a:t>Bonesetter APP images (</a:t>
            </a:r>
            <a:r>
              <a:rPr lang="en-US" u="sng" dirty="0">
                <a:hlinkClick r:id="rId5"/>
              </a:rPr>
              <a:t>https://detroitbonesetter.com/user/login</a:t>
            </a:r>
            <a:r>
              <a:rPr lang="en-US" dirty="0"/>
              <a:t>,  Detroit Michigan USA) with the modified Keshishyan index (X-Y)/(X+Y) and measurement of vertical displacement of the hemipelvis preoperatively (A) and postoperatively (B).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3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Steelman, Kevin Robert</dc:creator>
  <cp:lastModifiedBy>editor</cp:lastModifiedBy>
  <cp:revision>7</cp:revision>
  <dcterms:created xsi:type="dcterms:W3CDTF">2021-09-16T20:18:13Z</dcterms:created>
  <dcterms:modified xsi:type="dcterms:W3CDTF">2021-10-13T16:42:03Z</dcterms:modified>
</cp:coreProperties>
</file>