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22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09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8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69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11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24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4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86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46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78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6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34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4341-0E37-49F6-AE8F-0A41D0798699}" type="datetimeFigureOut">
              <a:rPr kumimoji="1" lang="ja-JP" altLang="en-US" smtClean="0"/>
              <a:t>2017/2/22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48D34-9526-4A56-ABB1-38A9C4BEE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1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29" Type="http://schemas.openxmlformats.org/officeDocument/2006/relationships/image" Target="../media/image2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31" Type="http://schemas.openxmlformats.org/officeDocument/2006/relationships/image" Target="../media/image30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Relationship Id="rId27" Type="http://schemas.openxmlformats.org/officeDocument/2006/relationships/image" Target="../media/image26.jpg"/><Relationship Id="rId30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7436" y="762354"/>
            <a:ext cx="5829300" cy="17907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30336" y="2622110"/>
            <a:ext cx="5143500" cy="1241822"/>
          </a:xfrm>
        </p:spPr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86" y="333177"/>
            <a:ext cx="1304693" cy="130469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778" y="333177"/>
            <a:ext cx="1304693" cy="130469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471" y="333177"/>
            <a:ext cx="1304693" cy="130469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163" y="333177"/>
            <a:ext cx="1304693" cy="130469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857" y="333178"/>
            <a:ext cx="1304693" cy="130469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86" y="1706926"/>
            <a:ext cx="1304693" cy="130469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778" y="1706926"/>
            <a:ext cx="1304693" cy="130469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471" y="1706926"/>
            <a:ext cx="1304693" cy="130469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164" y="1706927"/>
            <a:ext cx="1304693" cy="130469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856" y="1706927"/>
            <a:ext cx="1304693" cy="130469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86" y="3080675"/>
            <a:ext cx="1304693" cy="130469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778" y="3080675"/>
            <a:ext cx="1304693" cy="130469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470" y="3080674"/>
            <a:ext cx="1304694" cy="1304694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162" y="3080673"/>
            <a:ext cx="1304695" cy="130469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854" y="3080672"/>
            <a:ext cx="1304696" cy="1304696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134476" y="4011"/>
            <a:ext cx="192552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latin typeface="Arial" panose="020B0604020202020204" pitchFamily="34" charset="0"/>
                <a:cs typeface="Arial" panose="020B0604020202020204" pitchFamily="34" charset="0"/>
              </a:rPr>
              <a:t>Supplemental Figure 1</a:t>
            </a:r>
            <a:endParaRPr lang="ja-JP" alt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コンテンツ プレースホルダー 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124" y="4454421"/>
            <a:ext cx="1303911" cy="1303911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1" y="4454420"/>
            <a:ext cx="1304693" cy="1304693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035" y="4454420"/>
            <a:ext cx="1304693" cy="1304693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946" y="4454420"/>
            <a:ext cx="1304693" cy="130469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38" y="4454421"/>
            <a:ext cx="1303911" cy="1303911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1" y="5838840"/>
            <a:ext cx="1303911" cy="1303911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342" y="5838840"/>
            <a:ext cx="1303911" cy="1303911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253" y="5838840"/>
            <a:ext cx="1303911" cy="1303911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164" y="5838840"/>
            <a:ext cx="1303911" cy="130391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38" y="5838840"/>
            <a:ext cx="1303911" cy="130391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1" y="7222477"/>
            <a:ext cx="1303911" cy="1303911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342" y="7222477"/>
            <a:ext cx="1303911" cy="130391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253" y="7222477"/>
            <a:ext cx="1303911" cy="1303911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164" y="7222477"/>
            <a:ext cx="1303911" cy="1303911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075" y="7222477"/>
            <a:ext cx="1303911" cy="1303911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314783" y="8662737"/>
            <a:ext cx="255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kumimoji="1"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images</a:t>
            </a:r>
            <a:r>
              <a:rPr kumimoji="1"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renal</a:t>
            </a:r>
            <a:r>
              <a:rPr kumimoji="1"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kumimoji="1"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kumimoji="1" lang="ja-JP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patient.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3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12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NAKAYA Takeo</dc:creator>
  <cp:lastModifiedBy>NAKAYA Takeo</cp:lastModifiedBy>
  <cp:revision>9</cp:revision>
  <dcterms:created xsi:type="dcterms:W3CDTF">2017-01-29T05:42:06Z</dcterms:created>
  <dcterms:modified xsi:type="dcterms:W3CDTF">2017-02-22T02:15:21Z</dcterms:modified>
</cp:coreProperties>
</file>