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1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29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F71DF464-AA06-43BA-A1CF-7CBC671F6D43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75A6028E-10B1-430D-B2AA-B9CD0918A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84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7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3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25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28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47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61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24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79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12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48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4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BFEB-AC94-493E-8A7F-520B73648C32}" type="datetimeFigureOut">
              <a:rPr kumimoji="1" lang="ja-JP" altLang="en-US" smtClean="0"/>
              <a:t>2022/10/23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E55D7-287C-4F88-8C90-4E1EAE2B7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07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84551" y="4732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2567" y="27966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6121" y="539527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6769" y="58806"/>
            <a:ext cx="250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Supplemental Figure</a:t>
            </a:r>
            <a:r>
              <a:rPr lang="ja-JP" altLang="en-US" dirty="0"/>
              <a:t>　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01630C0-D9F7-4D9F-D193-B8186FC87E3F}"/>
              </a:ext>
            </a:extLst>
          </p:cNvPr>
          <p:cNvSpPr txBox="1"/>
          <p:nvPr/>
        </p:nvSpPr>
        <p:spPr>
          <a:xfrm>
            <a:off x="99483" y="8226650"/>
            <a:ext cx="66590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Trends in the ratio of (A) CD56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IFN-γ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cells in CD3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 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cells, (B) CD8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IFN-γ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cells in CD3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 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cells and (C) CD4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IFN-γ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cells in CD3</a:t>
            </a:r>
            <a:r>
              <a:rPr lang="en-US" altLang="ja-JP" sz="1600" kern="100" baseline="30000" dirty="0">
                <a:effectLst/>
                <a:ea typeface="ＭＳ 明朝" panose="02020609040205080304" pitchFamily="17" charset="-128"/>
              </a:rPr>
              <a:t> +</a:t>
            </a:r>
            <a:r>
              <a:rPr lang="en-US" altLang="ja-JP" sz="1600" kern="100" dirty="0">
                <a:effectLst/>
                <a:ea typeface="ＭＳ 明朝" panose="02020609040205080304" pitchFamily="17" charset="-128"/>
              </a:rPr>
              <a:t> cells after transplantation in recipients without rituximab administration.</a:t>
            </a:r>
            <a:endParaRPr lang="ja-JP" altLang="en-US" sz="16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2575472-01A3-3E61-EF71-C5D117A0B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205" y="336727"/>
            <a:ext cx="5257800" cy="27051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62E4B8B-F273-B7FD-D835-FB1A572F9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059" y="5395272"/>
            <a:ext cx="5257800" cy="290512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7CFB944-7501-D755-C343-AD62C1A75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0059" y="2852424"/>
            <a:ext cx="52387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81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6632</TotalTime>
  <Words>57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Takuya Iwamoto</dc:creator>
  <cp:lastModifiedBy>岩本 卓也</cp:lastModifiedBy>
  <cp:revision>66</cp:revision>
  <cp:lastPrinted>2018-12-28T08:46:40Z</cp:lastPrinted>
  <dcterms:created xsi:type="dcterms:W3CDTF">2015-09-17T12:00:26Z</dcterms:created>
  <dcterms:modified xsi:type="dcterms:W3CDTF">2022-10-23T00:53:30Z</dcterms:modified>
</cp:coreProperties>
</file>