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03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1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8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33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9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03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73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320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653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623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79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B146-84B8-4012-8D49-EC6C1582D6E6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19E4-0DAC-4678-956B-7251FD978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21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텍스트 상자 2"/>
          <p:cNvSpPr txBox="1">
            <a:spLocks noChangeArrowheads="1"/>
          </p:cNvSpPr>
          <p:nvPr/>
        </p:nvSpPr>
        <p:spPr bwMode="auto">
          <a:xfrm>
            <a:off x="1187624" y="4941168"/>
            <a:ext cx="6552728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Times New Roman"/>
                <a:ea typeface="맑은 고딕"/>
                <a:cs typeface="Times New Roman"/>
              </a:rPr>
              <a:t>Supplementary Figure 2. </a:t>
            </a:r>
            <a:r>
              <a:rPr lang="en-US" altLang="ko-KR" sz="1100" kern="100" dirty="0">
                <a:latin typeface="Times New Roman"/>
                <a:cs typeface="Times New Roman"/>
              </a:rPr>
              <a:t>Relapse rates of patients with GI CMV disease in </a:t>
            </a:r>
            <a:r>
              <a:rPr lang="en-US" altLang="ko-KR" sz="1100" kern="100" dirty="0" smtClean="0">
                <a:latin typeface="Times New Roman"/>
                <a:cs typeface="Times New Roman"/>
              </a:rPr>
              <a:t>immunocompetent </a:t>
            </a:r>
            <a:r>
              <a:rPr lang="en-US" altLang="ko-KR" sz="1100" kern="100" dirty="0">
                <a:latin typeface="Times New Roman"/>
                <a:cs typeface="Times New Roman"/>
              </a:rPr>
              <a:t>host (A) and immunocompromised host (B) according to the total duration of antiviral treatment.</a:t>
            </a:r>
            <a:endParaRPr lang="ko-KR" altLang="ko-KR" sz="1100" kern="100" dirty="0">
              <a:cs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81" y="1260276"/>
            <a:ext cx="3446187" cy="353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239169"/>
            <a:ext cx="3696904" cy="362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01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1</cp:revision>
  <dcterms:created xsi:type="dcterms:W3CDTF">2021-10-12T05:35:23Z</dcterms:created>
  <dcterms:modified xsi:type="dcterms:W3CDTF">2021-10-12T05:35:41Z</dcterms:modified>
</cp:coreProperties>
</file>