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7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4" r:id="rId10"/>
    <p:sldId id="263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8620C-701C-DA4B-91E0-93CC7E173877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904AA-E2C0-BC46-A4E0-5F2F6F5FE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09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904AA-E2C0-BC46-A4E0-5F2F6F5FEE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AEA19B3-BC6D-4E56-93BC-B9B0EF1523FC}" type="datetime1">
              <a:rPr lang="en-US" smtClean="0"/>
              <a:pPr/>
              <a:t>3/13/2015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136F-B63C-D44B-9EA1-40A2F46AD1ED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5AF0-DDF0-6E4C-BD31-48CAE34D53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E91136F-B63C-D44B-9EA1-40A2F46AD1ED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E365AF0-DDF0-6E4C-BD31-48CAE34D53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136F-B63C-D44B-9EA1-40A2F46AD1ED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365AF0-DDF0-6E4C-BD31-48CAE34D53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1A2-9537-4F11-903A-9D7FEDBB449A}" type="datetime1">
              <a:rPr lang="en-US" smtClean="0"/>
              <a:pPr/>
              <a:t>3/13/2015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E91136F-B63C-D44B-9EA1-40A2F46AD1ED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E365AF0-DDF0-6E4C-BD31-48CAE34D53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E91136F-B63C-D44B-9EA1-40A2F46AD1ED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E365AF0-DDF0-6E4C-BD31-48CAE34D53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136F-B63C-D44B-9EA1-40A2F46AD1ED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365AF0-DDF0-6E4C-BD31-48CAE34D53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136F-B63C-D44B-9EA1-40A2F46AD1ED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365AF0-DDF0-6E4C-BD31-48CAE34D53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136F-B63C-D44B-9EA1-40A2F46AD1ED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365AF0-DDF0-6E4C-BD31-48CAE34D53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E91136F-B63C-D44B-9EA1-40A2F46AD1ED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E365AF0-DDF0-6E4C-BD31-48CAE34D53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E91136F-B63C-D44B-9EA1-40A2F46AD1ED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E365AF0-DDF0-6E4C-BD31-48CAE34D53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81" r:id="rId5"/>
    <p:sldLayoutId id="2147484282" r:id="rId6"/>
    <p:sldLayoutId id="2147484283" r:id="rId7"/>
    <p:sldLayoutId id="2147484284" r:id="rId8"/>
    <p:sldLayoutId id="2147484285" r:id="rId9"/>
    <p:sldLayoutId id="2147484286" r:id="rId10"/>
    <p:sldLayoutId id="214748428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667" y="4038600"/>
            <a:ext cx="8500533" cy="18288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OveRVIEW</a:t>
            </a:r>
            <a:r>
              <a:rPr lang="en-US" sz="4000" dirty="0" smtClean="0"/>
              <a:t> OF EMMA IPAD QUIZ-GAME</a:t>
            </a:r>
            <a:endParaRPr lang="en-US" sz="4000" dirty="0"/>
          </a:p>
        </p:txBody>
      </p:sp>
      <p:pic>
        <p:nvPicPr>
          <p:cNvPr id="4" name="Picture 3" descr="Emma cover.png"/>
          <p:cNvPicPr>
            <a:picLocks noChangeAspect="1"/>
          </p:cNvPicPr>
          <p:nvPr/>
        </p:nvPicPr>
        <p:blipFill>
          <a:blip r:embed="rId2"/>
          <a:srcRect t="4193"/>
          <a:stretch>
            <a:fillRect/>
          </a:stretch>
        </p:blipFill>
        <p:spPr>
          <a:xfrm>
            <a:off x="1261702" y="241897"/>
            <a:ext cx="6544564" cy="4702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health questions given</a:t>
            </a:r>
            <a:endParaRPr lang="en-US" dirty="0"/>
          </a:p>
        </p:txBody>
      </p:sp>
      <p:pic>
        <p:nvPicPr>
          <p:cNvPr id="4" name="Content Placeholder 3" descr="Mental health question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8008" t="2637" r="-18008"/>
          <a:stretch>
            <a:fillRect/>
          </a:stretch>
        </p:blipFill>
        <p:spPr>
          <a:xfrm>
            <a:off x="0" y="1694916"/>
            <a:ext cx="9144000" cy="490908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gives feedback</a:t>
            </a:r>
            <a:endParaRPr lang="en-US" dirty="0"/>
          </a:p>
        </p:txBody>
      </p:sp>
      <p:pic>
        <p:nvPicPr>
          <p:cNvPr id="4" name="Content Placeholder 3" descr="patient feedback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8008" t="3766" r="-18008"/>
          <a:stretch>
            <a:fillRect/>
          </a:stretch>
        </p:blipFill>
        <p:spPr>
          <a:xfrm>
            <a:off x="49212" y="1693334"/>
            <a:ext cx="9094788" cy="482599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results—iPad display</a:t>
            </a:r>
            <a:endParaRPr lang="en-US" dirty="0"/>
          </a:p>
        </p:txBody>
      </p:sp>
      <p:pic>
        <p:nvPicPr>
          <p:cNvPr id="4" name="Content Placeholder 3" descr="results-ipad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8008" t="2486" r="-18008"/>
          <a:stretch>
            <a:fillRect/>
          </a:stretch>
        </p:blipFill>
        <p:spPr>
          <a:xfrm>
            <a:off x="0" y="1698792"/>
            <a:ext cx="9264402" cy="498140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Patient results—email/paper display</a:t>
            </a:r>
            <a:endParaRPr lang="en-US" dirty="0"/>
          </a:p>
        </p:txBody>
      </p:sp>
      <p:pic>
        <p:nvPicPr>
          <p:cNvPr id="4" name="Content Placeholder 3" descr="Screenshot 2014-12-07 10.50.41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6962" r="-6962"/>
          <a:stretch>
            <a:fillRect/>
          </a:stretch>
        </p:blipFill>
        <p:spPr>
          <a:xfrm>
            <a:off x="-190500" y="3804741"/>
            <a:ext cx="4758268" cy="2623719"/>
          </a:xfrm>
        </p:spPr>
      </p:pic>
      <p:pic>
        <p:nvPicPr>
          <p:cNvPr id="5" name="Picture 4" descr="Screenshot 2014-12-07 10.50.2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1905110"/>
            <a:ext cx="4131735" cy="1645631"/>
          </a:xfrm>
          <a:prstGeom prst="rect">
            <a:avLst/>
          </a:prstGeom>
        </p:spPr>
      </p:pic>
      <p:pic>
        <p:nvPicPr>
          <p:cNvPr id="7" name="Picture 6" descr="Screenshot 2014-12-07 10.50.5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535" y="3550741"/>
            <a:ext cx="4693686" cy="2442633"/>
          </a:xfrm>
          <a:prstGeom prst="rect">
            <a:avLst/>
          </a:prstGeom>
        </p:spPr>
      </p:pic>
      <p:pic>
        <p:nvPicPr>
          <p:cNvPr id="8" name="Picture 7" descr="Screenshot 2014-12-07 10.55.2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9535" y="2197210"/>
            <a:ext cx="4619752" cy="9317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Medical staff enter patient information</a:t>
            </a:r>
            <a:endParaRPr lang="en-US" dirty="0"/>
          </a:p>
        </p:txBody>
      </p:sp>
      <p:pic>
        <p:nvPicPr>
          <p:cNvPr id="18" name="Content Placeholder 17" descr="Provider profile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-18008" t="2533" r="-17568"/>
          <a:stretch>
            <a:fillRect/>
          </a:stretch>
        </p:blipFill>
        <p:spPr>
          <a:xfrm>
            <a:off x="0" y="1710267"/>
            <a:ext cx="9061734" cy="48858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Patient Entry </a:t>
            </a:r>
            <a:br>
              <a:rPr lang="en-US" dirty="0" smtClean="0"/>
            </a:br>
            <a:r>
              <a:rPr lang="en-US" sz="2222" dirty="0" smtClean="0"/>
              <a:t>(allows verification of patient knowledge of medications)</a:t>
            </a:r>
            <a:endParaRPr lang="en-US" sz="2222" dirty="0"/>
          </a:p>
        </p:txBody>
      </p:sp>
      <p:pic>
        <p:nvPicPr>
          <p:cNvPr id="6" name="Content Placeholder 5" descr="patient profile best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8008" t="2353" r="-18008"/>
          <a:stretch>
            <a:fillRect/>
          </a:stretch>
        </p:blipFill>
        <p:spPr>
          <a:xfrm>
            <a:off x="228600" y="1761068"/>
            <a:ext cx="9136108" cy="49191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game environment</a:t>
            </a:r>
            <a:endParaRPr lang="en-US" dirty="0"/>
          </a:p>
        </p:txBody>
      </p:sp>
      <p:pic>
        <p:nvPicPr>
          <p:cNvPr id="4" name="Content Placeholder 3" descr="choosing environment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8008" t="2260" r="-18008"/>
          <a:stretch>
            <a:fillRect/>
          </a:stretch>
        </p:blipFill>
        <p:spPr>
          <a:xfrm>
            <a:off x="0" y="1713833"/>
            <a:ext cx="8822267" cy="475467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Game play </a:t>
            </a:r>
            <a:br>
              <a:rPr lang="en-US" dirty="0" smtClean="0"/>
            </a:br>
            <a:r>
              <a:rPr lang="en-US" sz="2222" dirty="0" smtClean="0"/>
              <a:t>(occurs between question sets)</a:t>
            </a:r>
            <a:endParaRPr lang="en-US" sz="2222" dirty="0"/>
          </a:p>
        </p:txBody>
      </p:sp>
      <p:pic>
        <p:nvPicPr>
          <p:cNvPr id="4" name="Content Placeholder 3" descr="plane launch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8008" t="2448" r="-18008"/>
          <a:stretch>
            <a:fillRect/>
          </a:stretch>
        </p:blipFill>
        <p:spPr>
          <a:xfrm>
            <a:off x="0" y="1736221"/>
            <a:ext cx="9144000" cy="491857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IBD-specific questions given</a:t>
            </a:r>
            <a:br>
              <a:rPr lang="en-US" dirty="0" smtClean="0"/>
            </a:br>
            <a:r>
              <a:rPr lang="en-US" sz="2000" dirty="0" smtClean="0"/>
              <a:t>(12 questions from databank)</a:t>
            </a:r>
            <a:endParaRPr lang="en-US" sz="2000" dirty="0"/>
          </a:p>
        </p:txBody>
      </p:sp>
      <p:pic>
        <p:nvPicPr>
          <p:cNvPr id="4" name="Content Placeholder 3" descr="anatomy question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8008" t="2401" r="-18008"/>
          <a:stretch>
            <a:fillRect/>
          </a:stretch>
        </p:blipFill>
        <p:spPr>
          <a:xfrm>
            <a:off x="0" y="1608666"/>
            <a:ext cx="9144000" cy="492094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IBD-specific question </a:t>
            </a:r>
            <a:r>
              <a:rPr lang="en-US" sz="3200" dirty="0" smtClean="0"/>
              <a:t>(Example 2)</a:t>
            </a:r>
            <a:endParaRPr lang="en-US" sz="3200" dirty="0"/>
          </a:p>
        </p:txBody>
      </p:sp>
      <p:pic>
        <p:nvPicPr>
          <p:cNvPr id="4" name="Content Placeholder 3" descr="screenshot flare question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8008" t="2448" r="-18008"/>
          <a:stretch>
            <a:fillRect/>
          </a:stretch>
        </p:blipFill>
        <p:spPr>
          <a:xfrm>
            <a:off x="1" y="1719388"/>
            <a:ext cx="9144000" cy="491857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given with each question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"/>
          <a:stretch/>
        </p:blipFill>
        <p:spPr>
          <a:xfrm>
            <a:off x="1357492" y="1714499"/>
            <a:ext cx="6424433" cy="46958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IBD-related trivia given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"/>
          <a:stretch/>
        </p:blipFill>
        <p:spPr>
          <a:xfrm>
            <a:off x="1095375" y="1656005"/>
            <a:ext cx="6819900" cy="500911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70</TotalTime>
  <Words>49</Words>
  <Application>Microsoft Office PowerPoint</Application>
  <PresentationFormat>On-screen Show (4:3)</PresentationFormat>
  <Paragraphs>14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Median</vt:lpstr>
      <vt:lpstr>OveRVIEW OF EMMA IPAD QUIZ-GAME</vt:lpstr>
      <vt:lpstr>Medical staff enter patient information</vt:lpstr>
      <vt:lpstr>Patient Entry  (allows verification of patient knowledge of medications)</vt:lpstr>
      <vt:lpstr>Choice of game environment</vt:lpstr>
      <vt:lpstr>Game play  (occurs between question sets)</vt:lpstr>
      <vt:lpstr>IBD-specific questions given (12 questions from databank)</vt:lpstr>
      <vt:lpstr>IBD-specific question (Example 2)</vt:lpstr>
      <vt:lpstr>Feedback given with each question</vt:lpstr>
      <vt:lpstr>IBD-related trivia given</vt:lpstr>
      <vt:lpstr>Mental health questions given</vt:lpstr>
      <vt:lpstr>Patient gives feedback</vt:lpstr>
      <vt:lpstr>Patient results—iPad display</vt:lpstr>
      <vt:lpstr>Patient results—email/paper display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EMMA IPAD QUIZ-GAME</dc:title>
  <dc:creator>Jeanne Tung</dc:creator>
  <cp:lastModifiedBy>McCabe, Anita</cp:lastModifiedBy>
  <cp:revision>11</cp:revision>
  <dcterms:created xsi:type="dcterms:W3CDTF">2014-12-13T17:51:11Z</dcterms:created>
  <dcterms:modified xsi:type="dcterms:W3CDTF">2015-03-13T14:57:56Z</dcterms:modified>
</cp:coreProperties>
</file>