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DFD76-F5BE-402C-B6F4-E9EABDA7B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EC9665-1511-4037-98A4-F6F4B7922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7F13A-C544-4159-B2BF-B1087A64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095CC2-8708-48B4-A95D-11DA453A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2B144A-C932-4385-A930-83642D17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41B6A6-9278-4FC5-9A01-CAA0E670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F5F855-42FD-475C-9EC5-74E379059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FAA0BC-E6AE-45C0-ADA4-CFFD12CC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72C1B1-4F99-4D8C-8E69-05C2CA85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052EF5-19CF-44ED-A423-CCBD8735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252EEE-DB8C-4642-9F1D-B9B4A6EE5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F6B169-49AE-4039-AB2E-500A710E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411053-F082-4C4D-A7DE-7742F713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616B74-F36B-4662-953B-ED3FDE62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69512E-8D6E-4C69-904F-12F02309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1110D-B502-4DA8-A9BA-721B81BF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E52544-4C8E-4B80-9B06-DFC8C94B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353A0B-0ADD-4FD5-BB29-DEFC442C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2CDF0E-487C-4F16-8666-3A093DC1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59716-1BF2-49EB-8CD7-68BE443E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9F6C4-D07A-4256-9A39-9EB41EAC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0F6A7E-C037-41E9-AF25-31099B94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7A43E-3AC3-45D2-A82A-EFF61146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E2EE85-E062-4A70-A2D1-C5ADE133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D0FDC-B966-4DE9-B646-C2454AF1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3D4BB-39A0-4976-B572-89DEF9DBA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86FDFE-DD35-4DF2-9768-60D80FEFA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F657A-92AC-4FF5-BAC9-C4130D771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DF723D-A1C8-41A3-9B4F-76E7D114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7151DF-2D40-4D40-9C38-79EF52FC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D21124-8BB4-4F38-BB81-0A03D34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7C5F5-AD21-43B2-ACAE-4AA5A1B6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8D076F-BD1E-4892-9673-0475EE54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E42C74-843E-43F7-A7B3-165F51AB6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4A86A5-3308-4692-9055-0835F7DBD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C37037E-4E43-4096-B8AC-8DB771FEE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FFD1C2-26DB-4CB9-A80D-DA28F563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56D19F-EC55-44AB-8081-15900DE8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FE38E24-BA23-4249-A9B1-CDC4A244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A2A15-FBB2-4293-B7FC-3208210C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20DD97-5247-45E7-8763-E560EA80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21261B-CB74-4234-8343-D1924A1B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75837E-710C-4F49-AA15-8192210D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6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C8860-25CF-4B3C-8268-5AC28F3E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8DD44D-D969-45A4-B554-29E03FAF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A28ECD-045E-4390-BB91-87E5E42A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3FC23-A787-4560-9A83-F0E41486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15574C-1506-4CC5-82AC-B9AC2E67D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61917E-3DFF-4881-89F0-7DF5E9DE8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1008B2-0FD3-4CD8-A073-762678BC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6D63C2-A753-441F-88BB-A1CF96C0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B0DA17-C9D8-4E1B-ADAA-F3B43162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9BE17-765E-4358-BDC6-01CCA6C6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20F93FA-F7ED-4E60-B1F4-B88C92138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2E43E5-F9F4-4539-B65A-8EB8DB0CA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10165F-A275-44B3-9B87-3D5F7256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DCB7C4-D39E-4ABF-99D9-F0A0AA69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1AEEFA-3BB1-433D-AF65-272E6FB7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F5CF266-4AC3-4607-B926-826FABEE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1A11C1-192F-46C4-86B3-8C27032C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1E2D37-2BFC-480E-AAC4-4FF5CCDA4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F8BD-8CC0-4534-A618-C149BCA029C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3A9DFF-65F0-481B-8776-F6037FA52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0899E-D6CF-4B7E-9AE9-DAFBDDE33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7B44-80CB-49F7-9727-95E45A101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/>
        </p:nvPicPr>
        <p:blipFill rotWithShape="1">
          <a:blip r:embed="rId2" cstate="print"/>
          <a:srcRect l="7002" r="1" b="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4C24CC-905A-4815-9B67-C732236E4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 fontScale="90000"/>
          </a:bodyPr>
          <a:lstStyle/>
          <a:p>
            <a:r>
              <a:rPr lang="en-US" dirty="0"/>
              <a:t>Supplemental Digital Content 1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r>
              <a:rPr lang="en-US" sz="2000" dirty="0"/>
              <a:t>Correlation between serum IFX-TL measurements and same point PCDAI scores showing significant negative correlation, Rho=-0.38, p&lt;0.0001</a:t>
            </a:r>
          </a:p>
          <a:p>
            <a:pPr>
              <a:buNone/>
            </a:pPr>
            <a:r>
              <a:rPr lang="en-US" sz="1600" dirty="0"/>
              <a:t>IFX-TL - Infliximab Trough Level, </a:t>
            </a:r>
          </a:p>
          <a:p>
            <a:pPr>
              <a:buNone/>
            </a:pPr>
            <a:r>
              <a:rPr lang="en-US" sz="1600" dirty="0"/>
              <a:t>PCDAI - Pediatric Crohn’s disease activity index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3048000"/>
            <a:ext cx="21435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P &lt;0.0001, rho=-0.38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97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Supplemental Digital Content 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2a</dc:title>
  <dc:creator>Yoav Glidai</dc:creator>
  <cp:lastModifiedBy>וייס בתיה, דר</cp:lastModifiedBy>
  <cp:revision>2</cp:revision>
  <dcterms:created xsi:type="dcterms:W3CDTF">2018-03-14T17:51:12Z</dcterms:created>
  <dcterms:modified xsi:type="dcterms:W3CDTF">2018-05-08T10:34:04Z</dcterms:modified>
</cp:coreProperties>
</file>