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9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2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1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3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7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6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2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6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9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4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54C2A-AC1B-8942-8582-26292D4D83A6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6E4C-7C16-504F-A977-56D0C1CA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1876049" cy="668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81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Sutton</dc:creator>
  <cp:lastModifiedBy>Harry Sutton</cp:lastModifiedBy>
  <cp:revision>2</cp:revision>
  <dcterms:created xsi:type="dcterms:W3CDTF">2018-05-25T19:32:04Z</dcterms:created>
  <dcterms:modified xsi:type="dcterms:W3CDTF">2018-05-25T19:36:19Z</dcterms:modified>
</cp:coreProperties>
</file>