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354857"/>
            <a:ext cx="8971181" cy="589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5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Ashish K</dc:creator>
  <cp:lastModifiedBy>Gupta, Ashish K</cp:lastModifiedBy>
  <cp:revision>1</cp:revision>
  <dcterms:created xsi:type="dcterms:W3CDTF">2006-08-16T00:00:00Z</dcterms:created>
  <dcterms:modified xsi:type="dcterms:W3CDTF">2018-06-07T15:36:11Z</dcterms:modified>
</cp:coreProperties>
</file>