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00FF00"/>
    <a:srgbClr val="0000FF"/>
    <a:srgbClr val="663300"/>
    <a:srgbClr val="1751F5"/>
    <a:srgbClr val="3D5BF3"/>
    <a:srgbClr val="52FA36"/>
    <a:srgbClr val="40F044"/>
    <a:srgbClr val="F75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3" autoAdjust="0"/>
  </p:normalViewPr>
  <p:slideViewPr>
    <p:cSldViewPr snapToGrid="0">
      <p:cViewPr varScale="1">
        <p:scale>
          <a:sx n="67" d="100"/>
          <a:sy n="67" d="100"/>
        </p:scale>
        <p:origin x="2314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2F7CD-0811-4FE0-A325-AF07E14CF91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AC43-9643-47EF-9976-692158E8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AC43-9643-47EF-9976-692158E8D2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8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7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7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0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0EA08-5CB8-4810-A639-AA9B3A0EFCC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7A96-B8E7-496E-80F2-0998EDA4A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9582"/>
              </p:ext>
            </p:extLst>
          </p:nvPr>
        </p:nvGraphicFramePr>
        <p:xfrm>
          <a:off x="3732213" y="781050"/>
          <a:ext cx="2805112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3" imgW="8769566" imgH="6511346" progId="Prism9.Document">
                  <p:embed/>
                </p:oleObj>
              </mc:Choice>
              <mc:Fallback>
                <p:oleObj name="Prism 9" r:id="rId3" imgW="8769566" imgH="6511346" progId="Prism9.Document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2213" y="781050"/>
                        <a:ext cx="2805112" cy="208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734240"/>
              </p:ext>
            </p:extLst>
          </p:nvPr>
        </p:nvGraphicFramePr>
        <p:xfrm>
          <a:off x="3738563" y="3217863"/>
          <a:ext cx="279717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5" imgW="8738970" imgH="6078672" progId="Prism9.Document">
                  <p:embed/>
                </p:oleObj>
              </mc:Choice>
              <mc:Fallback>
                <p:oleObj name="Prism 9" r:id="rId5" imgW="8738970" imgH="6078672" progId="Prism9.Document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8563" y="3217863"/>
                        <a:ext cx="2797175" cy="1944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89EC524-3C56-4CE2-94F3-08EB79266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94775"/>
              </p:ext>
            </p:extLst>
          </p:nvPr>
        </p:nvGraphicFramePr>
        <p:xfrm>
          <a:off x="463868" y="782638"/>
          <a:ext cx="2806700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7" imgW="8769566" imgH="6503786" progId="Prism9.Document">
                  <p:embed/>
                </p:oleObj>
              </mc:Choice>
              <mc:Fallback>
                <p:oleObj name="Prism 9" r:id="rId7" imgW="8769566" imgH="6503786" progId="Prism9.Document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868" y="782638"/>
                        <a:ext cx="2806700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2D6E148-9B3C-4030-962D-785CC3F859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635637"/>
              </p:ext>
            </p:extLst>
          </p:nvPr>
        </p:nvGraphicFramePr>
        <p:xfrm>
          <a:off x="468313" y="3225800"/>
          <a:ext cx="2795587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9" imgW="8738970" imgH="6087671" progId="Prism9.Document">
                  <p:embed/>
                </p:oleObj>
              </mc:Choice>
              <mc:Fallback>
                <p:oleObj name="Prism 9" r:id="rId9" imgW="8738970" imgH="6087671" progId="Prism9.Document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8313" y="3225800"/>
                        <a:ext cx="2795587" cy="194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B8870EB-F83D-45BA-9391-2A1F731B6432}"/>
              </a:ext>
            </a:extLst>
          </p:cNvPr>
          <p:cNvSpPr txBox="1"/>
          <p:nvPr/>
        </p:nvSpPr>
        <p:spPr>
          <a:xfrm>
            <a:off x="2377440" y="265176"/>
            <a:ext cx="1954530" cy="50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0" b="1" dirty="0">
                <a:latin typeface="Arial" panose="020B0604020202020204" pitchFamily="34" charset="0"/>
                <a:cs typeface="Arial" panose="020B0604020202020204" pitchFamily="34" charset="0"/>
              </a:rPr>
              <a:t>Elevated plus maze</a:t>
            </a:r>
          </a:p>
          <a:p>
            <a:pPr algn="ctr"/>
            <a:r>
              <a:rPr lang="en-US" sz="1330" b="1" dirty="0">
                <a:latin typeface="Arial" panose="020B0604020202020204" pitchFamily="34" charset="0"/>
                <a:cs typeface="Arial" panose="020B0604020202020204" pitchFamily="34" charset="0"/>
              </a:rPr>
              <a:t>(Experiment 2)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54079EAC-D271-4D58-822F-AE85B9E0F281}"/>
              </a:ext>
            </a:extLst>
          </p:cNvPr>
          <p:cNvSpPr txBox="1"/>
          <p:nvPr/>
        </p:nvSpPr>
        <p:spPr>
          <a:xfrm>
            <a:off x="930037" y="2584981"/>
            <a:ext cx="38343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/>
              <a:t>Ctrl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31D01728-19B1-4F9B-98DD-8138DE0B00EF}"/>
              </a:ext>
            </a:extLst>
          </p:cNvPr>
          <p:cNvSpPr txBox="1"/>
          <p:nvPr/>
        </p:nvSpPr>
        <p:spPr>
          <a:xfrm>
            <a:off x="1264189" y="2584981"/>
            <a:ext cx="40427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 err="1"/>
              <a:t>Veh</a:t>
            </a:r>
            <a:endParaRPr lang="en-US" sz="1050" b="1" dirty="0"/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6C916D67-D86E-4323-B74A-318FC2BEDE0C}"/>
              </a:ext>
            </a:extLst>
          </p:cNvPr>
          <p:cNvSpPr txBox="1"/>
          <p:nvPr/>
        </p:nvSpPr>
        <p:spPr>
          <a:xfrm>
            <a:off x="1620360" y="258498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10B74D65-4201-4486-A377-143408E3FCD3}"/>
              </a:ext>
            </a:extLst>
          </p:cNvPr>
          <p:cNvSpPr txBox="1"/>
          <p:nvPr/>
        </p:nvSpPr>
        <p:spPr>
          <a:xfrm>
            <a:off x="1950005" y="258498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A09DA95-15AA-4580-8894-E5DF1A86D266}"/>
              </a:ext>
            </a:extLst>
          </p:cNvPr>
          <p:cNvSpPr txBox="1"/>
          <p:nvPr/>
        </p:nvSpPr>
        <p:spPr>
          <a:xfrm>
            <a:off x="2264227" y="258498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FCDFE890-74EE-43E6-ABE3-9729DCB649C3}"/>
              </a:ext>
            </a:extLst>
          </p:cNvPr>
          <p:cNvSpPr txBox="1"/>
          <p:nvPr/>
        </p:nvSpPr>
        <p:spPr>
          <a:xfrm>
            <a:off x="2608453" y="258498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id="{54079EAC-D271-4D58-822F-AE85B9E0F281}"/>
              </a:ext>
            </a:extLst>
          </p:cNvPr>
          <p:cNvSpPr txBox="1"/>
          <p:nvPr/>
        </p:nvSpPr>
        <p:spPr>
          <a:xfrm>
            <a:off x="4172347" y="5027191"/>
            <a:ext cx="38343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/>
              <a:t>Ctrl</a:t>
            </a: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31D01728-19B1-4F9B-98DD-8138DE0B00EF}"/>
              </a:ext>
            </a:extLst>
          </p:cNvPr>
          <p:cNvSpPr txBox="1"/>
          <p:nvPr/>
        </p:nvSpPr>
        <p:spPr>
          <a:xfrm>
            <a:off x="4506499" y="5027191"/>
            <a:ext cx="40427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 err="1"/>
              <a:t>Veh</a:t>
            </a:r>
            <a:endParaRPr lang="en-US" sz="1050" b="1" dirty="0"/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6C916D67-D86E-4323-B74A-318FC2BEDE0C}"/>
              </a:ext>
            </a:extLst>
          </p:cNvPr>
          <p:cNvSpPr txBox="1"/>
          <p:nvPr/>
        </p:nvSpPr>
        <p:spPr>
          <a:xfrm>
            <a:off x="4862670" y="502719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21" name="TextBox 18">
            <a:extLst>
              <a:ext uri="{FF2B5EF4-FFF2-40B4-BE49-F238E27FC236}">
                <a16:creationId xmlns:a16="http://schemas.microsoft.com/office/drawing/2014/main" id="{10B74D65-4201-4486-A377-143408E3FCD3}"/>
              </a:ext>
            </a:extLst>
          </p:cNvPr>
          <p:cNvSpPr txBox="1"/>
          <p:nvPr/>
        </p:nvSpPr>
        <p:spPr>
          <a:xfrm>
            <a:off x="5192315" y="502719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9A09DA95-15AA-4580-8894-E5DF1A86D266}"/>
              </a:ext>
            </a:extLst>
          </p:cNvPr>
          <p:cNvSpPr txBox="1"/>
          <p:nvPr/>
        </p:nvSpPr>
        <p:spPr>
          <a:xfrm>
            <a:off x="5506537" y="502719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FCDFE890-74EE-43E6-ABE3-9729DCB649C3}"/>
              </a:ext>
            </a:extLst>
          </p:cNvPr>
          <p:cNvSpPr txBox="1"/>
          <p:nvPr/>
        </p:nvSpPr>
        <p:spPr>
          <a:xfrm>
            <a:off x="5850763" y="502719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24" name="TextBox 15">
            <a:extLst>
              <a:ext uri="{FF2B5EF4-FFF2-40B4-BE49-F238E27FC236}">
                <a16:creationId xmlns:a16="http://schemas.microsoft.com/office/drawing/2014/main" id="{54079EAC-D271-4D58-822F-AE85B9E0F281}"/>
              </a:ext>
            </a:extLst>
          </p:cNvPr>
          <p:cNvSpPr txBox="1"/>
          <p:nvPr/>
        </p:nvSpPr>
        <p:spPr>
          <a:xfrm>
            <a:off x="4160917" y="2600221"/>
            <a:ext cx="38343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/>
              <a:t>Ctrl</a:t>
            </a:r>
          </a:p>
        </p:txBody>
      </p:sp>
      <p:sp>
        <p:nvSpPr>
          <p:cNvPr id="25" name="TextBox 16">
            <a:extLst>
              <a:ext uri="{FF2B5EF4-FFF2-40B4-BE49-F238E27FC236}">
                <a16:creationId xmlns:a16="http://schemas.microsoft.com/office/drawing/2014/main" id="{31D01728-19B1-4F9B-98DD-8138DE0B00EF}"/>
              </a:ext>
            </a:extLst>
          </p:cNvPr>
          <p:cNvSpPr txBox="1"/>
          <p:nvPr/>
        </p:nvSpPr>
        <p:spPr>
          <a:xfrm>
            <a:off x="4495069" y="2600221"/>
            <a:ext cx="40427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 err="1"/>
              <a:t>Veh</a:t>
            </a:r>
            <a:endParaRPr lang="en-US" sz="1050" b="1" dirty="0"/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6C916D67-D86E-4323-B74A-318FC2BEDE0C}"/>
              </a:ext>
            </a:extLst>
          </p:cNvPr>
          <p:cNvSpPr txBox="1"/>
          <p:nvPr/>
        </p:nvSpPr>
        <p:spPr>
          <a:xfrm>
            <a:off x="4851240" y="260022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27" name="TextBox 18">
            <a:extLst>
              <a:ext uri="{FF2B5EF4-FFF2-40B4-BE49-F238E27FC236}">
                <a16:creationId xmlns:a16="http://schemas.microsoft.com/office/drawing/2014/main" id="{10B74D65-4201-4486-A377-143408E3FCD3}"/>
              </a:ext>
            </a:extLst>
          </p:cNvPr>
          <p:cNvSpPr txBox="1"/>
          <p:nvPr/>
        </p:nvSpPr>
        <p:spPr>
          <a:xfrm>
            <a:off x="5180885" y="260022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9A09DA95-15AA-4580-8894-E5DF1A86D266}"/>
              </a:ext>
            </a:extLst>
          </p:cNvPr>
          <p:cNvSpPr txBox="1"/>
          <p:nvPr/>
        </p:nvSpPr>
        <p:spPr>
          <a:xfrm>
            <a:off x="5495107" y="260022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FCDFE890-74EE-43E6-ABE3-9729DCB649C3}"/>
              </a:ext>
            </a:extLst>
          </p:cNvPr>
          <p:cNvSpPr txBox="1"/>
          <p:nvPr/>
        </p:nvSpPr>
        <p:spPr>
          <a:xfrm>
            <a:off x="5839333" y="260022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30" name="TextBox 15">
            <a:extLst>
              <a:ext uri="{FF2B5EF4-FFF2-40B4-BE49-F238E27FC236}">
                <a16:creationId xmlns:a16="http://schemas.microsoft.com/office/drawing/2014/main" id="{54079EAC-D271-4D58-822F-AE85B9E0F281}"/>
              </a:ext>
            </a:extLst>
          </p:cNvPr>
          <p:cNvSpPr txBox="1"/>
          <p:nvPr/>
        </p:nvSpPr>
        <p:spPr>
          <a:xfrm>
            <a:off x="937657" y="5027191"/>
            <a:ext cx="38343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/>
              <a:t>Ctrl</a:t>
            </a:r>
          </a:p>
        </p:txBody>
      </p:sp>
      <p:sp>
        <p:nvSpPr>
          <p:cNvPr id="31" name="TextBox 16">
            <a:extLst>
              <a:ext uri="{FF2B5EF4-FFF2-40B4-BE49-F238E27FC236}">
                <a16:creationId xmlns:a16="http://schemas.microsoft.com/office/drawing/2014/main" id="{31D01728-19B1-4F9B-98DD-8138DE0B00EF}"/>
              </a:ext>
            </a:extLst>
          </p:cNvPr>
          <p:cNvSpPr txBox="1"/>
          <p:nvPr/>
        </p:nvSpPr>
        <p:spPr>
          <a:xfrm>
            <a:off x="1271809" y="5027191"/>
            <a:ext cx="404278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 err="1"/>
              <a:t>Veh</a:t>
            </a:r>
            <a:endParaRPr lang="en-US" sz="1050" b="1" dirty="0"/>
          </a:p>
        </p:txBody>
      </p:sp>
      <p:sp>
        <p:nvSpPr>
          <p:cNvPr id="32" name="TextBox 17">
            <a:extLst>
              <a:ext uri="{FF2B5EF4-FFF2-40B4-BE49-F238E27FC236}">
                <a16:creationId xmlns:a16="http://schemas.microsoft.com/office/drawing/2014/main" id="{6C916D67-D86E-4323-B74A-318FC2BEDE0C}"/>
              </a:ext>
            </a:extLst>
          </p:cNvPr>
          <p:cNvSpPr txBox="1"/>
          <p:nvPr/>
        </p:nvSpPr>
        <p:spPr>
          <a:xfrm>
            <a:off x="1627980" y="502719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33" name="TextBox 18">
            <a:extLst>
              <a:ext uri="{FF2B5EF4-FFF2-40B4-BE49-F238E27FC236}">
                <a16:creationId xmlns:a16="http://schemas.microsoft.com/office/drawing/2014/main" id="{10B74D65-4201-4486-A377-143408E3FCD3}"/>
              </a:ext>
            </a:extLst>
          </p:cNvPr>
          <p:cNvSpPr txBox="1"/>
          <p:nvPr/>
        </p:nvSpPr>
        <p:spPr>
          <a:xfrm>
            <a:off x="1957625" y="5027191"/>
            <a:ext cx="409086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PEG</a:t>
            </a:r>
          </a:p>
        </p:txBody>
      </p:sp>
      <p:sp>
        <p:nvSpPr>
          <p:cNvPr id="34" name="TextBox 19">
            <a:extLst>
              <a:ext uri="{FF2B5EF4-FFF2-40B4-BE49-F238E27FC236}">
                <a16:creationId xmlns:a16="http://schemas.microsoft.com/office/drawing/2014/main" id="{9A09DA95-15AA-4580-8894-E5DF1A86D266}"/>
              </a:ext>
            </a:extLst>
          </p:cNvPr>
          <p:cNvSpPr txBox="1"/>
          <p:nvPr/>
        </p:nvSpPr>
        <p:spPr>
          <a:xfrm>
            <a:off x="2271847" y="502719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Hi</a:t>
            </a:r>
          </a:p>
          <a:p>
            <a:pPr algn="ctr"/>
            <a:r>
              <a:rPr lang="en-US" sz="1050" b="1" dirty="0"/>
              <a:t>Mag</a:t>
            </a:r>
          </a:p>
        </p:txBody>
      </p:sp>
      <p:sp>
        <p:nvSpPr>
          <p:cNvPr id="35" name="TextBox 20">
            <a:extLst>
              <a:ext uri="{FF2B5EF4-FFF2-40B4-BE49-F238E27FC236}">
                <a16:creationId xmlns:a16="http://schemas.microsoft.com/office/drawing/2014/main" id="{FCDFE890-74EE-43E6-ABE3-9729DCB649C3}"/>
              </a:ext>
            </a:extLst>
          </p:cNvPr>
          <p:cNvSpPr txBox="1"/>
          <p:nvPr/>
        </p:nvSpPr>
        <p:spPr>
          <a:xfrm>
            <a:off x="2616073" y="5027191"/>
            <a:ext cx="431529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/>
              <a:t>Lo</a:t>
            </a:r>
          </a:p>
          <a:p>
            <a:pPr algn="ctr"/>
            <a:r>
              <a:rPr lang="en-US" sz="1050" b="1" dirty="0"/>
              <a:t>Mag</a:t>
            </a:r>
          </a:p>
        </p:txBody>
      </p:sp>
    </p:spTree>
    <p:extLst>
      <p:ext uri="{BB962C8B-B14F-4D97-AF65-F5344CB8AC3E}">
        <p14:creationId xmlns:p14="http://schemas.microsoft.com/office/powerpoint/2010/main" val="321474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1918</TotalTime>
  <Words>50</Words>
  <Application>Microsoft Office PowerPoint</Application>
  <PresentationFormat>Letter Paper (8.5x11 in)</PresentationFormat>
  <Paragraphs>44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Prism 9</vt:lpstr>
      <vt:lpstr>GraphPad Prism 9 Project</vt:lpstr>
      <vt:lpstr>PowerPoint Presentation</vt:lpstr>
    </vt:vector>
  </TitlesOfParts>
  <Company>Nationwide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Salman, Salman</dc:creator>
  <cp:lastModifiedBy>Salman Salman</cp:lastModifiedBy>
  <cp:revision>137</cp:revision>
  <cp:lastPrinted>2020-06-23T14:15:52Z</cp:lastPrinted>
  <dcterms:created xsi:type="dcterms:W3CDTF">2020-05-01T23:48:44Z</dcterms:created>
  <dcterms:modified xsi:type="dcterms:W3CDTF">2021-06-08T03:21:42Z</dcterms:modified>
</cp:coreProperties>
</file>