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 snapToGrid="0">
      <p:cViewPr varScale="1">
        <p:scale>
          <a:sx n="68" d="100"/>
          <a:sy n="68" d="100"/>
        </p:scale>
        <p:origin x="22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2DCDC-ECCA-4AD2-B842-1AC6A712E46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CCE67-A072-43AD-9782-C0767702D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B150-2388-4E97-9B63-3B115FA5A53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B42B-1A73-4D1F-9D4A-382530B44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150B9A-8719-4B2B-8D5F-44B97BFAC9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1477" y="563660"/>
          <a:ext cx="5334556" cy="720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5891100" imgH="4894133" progId="Prism8.Document">
                  <p:embed/>
                </p:oleObj>
              </mc:Choice>
              <mc:Fallback>
                <p:oleObj name="Prism 8" r:id="rId2" imgW="5891100" imgH="4894133" progId="Prism8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A150B9A-8719-4B2B-8D5F-44B97BFAC9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1477" y="563660"/>
                        <a:ext cx="5334556" cy="7201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77713A8-10C7-444C-B690-B004050D79E9}"/>
              </a:ext>
            </a:extLst>
          </p:cNvPr>
          <p:cNvGrpSpPr/>
          <p:nvPr/>
        </p:nvGrpSpPr>
        <p:grpSpPr>
          <a:xfrm>
            <a:off x="1592618" y="7657859"/>
            <a:ext cx="5263416" cy="605687"/>
            <a:chOff x="679394" y="8463958"/>
            <a:chExt cx="5788602" cy="6864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08768A-6731-4EAB-9488-F0C81F1F745E}"/>
                </a:ext>
              </a:extLst>
            </p:cNvPr>
            <p:cNvSpPr/>
            <p:nvPr/>
          </p:nvSpPr>
          <p:spPr>
            <a:xfrm>
              <a:off x="1685609" y="8465407"/>
              <a:ext cx="432972" cy="2862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2" kern="0" dirty="0">
                  <a:solidFill>
                    <a:schemeClr val="tx1"/>
                  </a:solidFill>
                </a:rPr>
                <a:t>D28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37EBDA-B303-4AE1-B2D7-C474DD56C58C}"/>
                </a:ext>
              </a:extLst>
            </p:cNvPr>
            <p:cNvSpPr/>
            <p:nvPr/>
          </p:nvSpPr>
          <p:spPr>
            <a:xfrm>
              <a:off x="679394" y="8465890"/>
              <a:ext cx="552616" cy="2862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F6B458-965C-4FF1-88B8-307DFA472C0A}"/>
                </a:ext>
              </a:extLst>
            </p:cNvPr>
            <p:cNvSpPr/>
            <p:nvPr/>
          </p:nvSpPr>
          <p:spPr>
            <a:xfrm>
              <a:off x="1232010" y="8465890"/>
              <a:ext cx="552616" cy="286246"/>
            </a:xfrm>
            <a:prstGeom prst="rect">
              <a:avLst/>
            </a:prstGeom>
            <a:solidFill>
              <a:srgbClr val="FED0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14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02EE04-8F77-49A2-B1E3-E4D04DE75130}"/>
                </a:ext>
              </a:extLst>
            </p:cNvPr>
            <p:cNvSpPr/>
            <p:nvPr/>
          </p:nvSpPr>
          <p:spPr>
            <a:xfrm>
              <a:off x="3132748" y="8464924"/>
              <a:ext cx="432972" cy="2862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2" kern="0" dirty="0">
                  <a:solidFill>
                    <a:schemeClr val="tx1"/>
                  </a:solidFill>
                </a:rPr>
                <a:t>D28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45B50F-1833-44E0-A231-F51937D9EDA3}"/>
                </a:ext>
              </a:extLst>
            </p:cNvPr>
            <p:cNvSpPr/>
            <p:nvPr/>
          </p:nvSpPr>
          <p:spPr>
            <a:xfrm>
              <a:off x="2126533" y="8465407"/>
              <a:ext cx="552616" cy="2862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5270D8-F0E2-4D67-A524-5EB067E6CD6A}"/>
                </a:ext>
              </a:extLst>
            </p:cNvPr>
            <p:cNvSpPr/>
            <p:nvPr/>
          </p:nvSpPr>
          <p:spPr>
            <a:xfrm>
              <a:off x="2679149" y="8465407"/>
              <a:ext cx="552616" cy="286246"/>
            </a:xfrm>
            <a:prstGeom prst="rect">
              <a:avLst/>
            </a:prstGeom>
            <a:solidFill>
              <a:srgbClr val="FED0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14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B88E06-CF08-4BFE-95C4-3F4CC6E3FFE7}"/>
                </a:ext>
              </a:extLst>
            </p:cNvPr>
            <p:cNvSpPr/>
            <p:nvPr/>
          </p:nvSpPr>
          <p:spPr>
            <a:xfrm>
              <a:off x="4583860" y="8464441"/>
              <a:ext cx="432972" cy="2862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2" kern="0" dirty="0">
                  <a:solidFill>
                    <a:schemeClr val="tx1"/>
                  </a:solidFill>
                </a:rPr>
                <a:t>D28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D16D21-CA4B-4B0E-9718-EE2E0D215E16}"/>
                </a:ext>
              </a:extLst>
            </p:cNvPr>
            <p:cNvSpPr/>
            <p:nvPr/>
          </p:nvSpPr>
          <p:spPr>
            <a:xfrm>
              <a:off x="3577645" y="8464924"/>
              <a:ext cx="552616" cy="2862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24D12D-7170-42A4-AA7F-97AEB8EE8A19}"/>
                </a:ext>
              </a:extLst>
            </p:cNvPr>
            <p:cNvSpPr/>
            <p:nvPr/>
          </p:nvSpPr>
          <p:spPr>
            <a:xfrm>
              <a:off x="4130261" y="8464924"/>
              <a:ext cx="552616" cy="286246"/>
            </a:xfrm>
            <a:prstGeom prst="rect">
              <a:avLst/>
            </a:prstGeom>
            <a:solidFill>
              <a:srgbClr val="FED0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14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7619CD-9E7D-42A9-B9E3-9EB86A75752F}"/>
                </a:ext>
              </a:extLst>
            </p:cNvPr>
            <p:cNvSpPr/>
            <p:nvPr/>
          </p:nvSpPr>
          <p:spPr>
            <a:xfrm>
              <a:off x="6030832" y="8463958"/>
              <a:ext cx="432972" cy="2862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2" kern="0" dirty="0">
                  <a:solidFill>
                    <a:schemeClr val="tx1"/>
                  </a:solidFill>
                </a:rPr>
                <a:t>D28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C11BFE-984A-4935-B539-A13B1FB4AC9F}"/>
                </a:ext>
              </a:extLst>
            </p:cNvPr>
            <p:cNvSpPr/>
            <p:nvPr/>
          </p:nvSpPr>
          <p:spPr>
            <a:xfrm>
              <a:off x="5024617" y="8464441"/>
              <a:ext cx="552616" cy="2862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B874E1-63A2-4E6B-8493-42B7E32DC502}"/>
                </a:ext>
              </a:extLst>
            </p:cNvPr>
            <p:cNvSpPr/>
            <p:nvPr/>
          </p:nvSpPr>
          <p:spPr>
            <a:xfrm>
              <a:off x="5577233" y="8464441"/>
              <a:ext cx="552616" cy="286246"/>
            </a:xfrm>
            <a:prstGeom prst="rect">
              <a:avLst/>
            </a:prstGeom>
            <a:solidFill>
              <a:srgbClr val="FED0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dirty="0">
                  <a:solidFill>
                    <a:schemeClr val="tx1"/>
                  </a:solidFill>
                </a:rPr>
                <a:t>Day 14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5A37F8-C6D5-4CA9-A46D-265D2964AEFB}"/>
                </a:ext>
              </a:extLst>
            </p:cNvPr>
            <p:cNvSpPr/>
            <p:nvPr/>
          </p:nvSpPr>
          <p:spPr>
            <a:xfrm>
              <a:off x="5023032" y="8754948"/>
              <a:ext cx="1444964" cy="38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1D4649-89E6-4122-87E7-FDA0A127AC73}"/>
                </a:ext>
              </a:extLst>
            </p:cNvPr>
            <p:cNvSpPr/>
            <p:nvPr/>
          </p:nvSpPr>
          <p:spPr>
            <a:xfrm>
              <a:off x="2126533" y="8754948"/>
              <a:ext cx="1444964" cy="38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EB622A-99FB-4FBB-B052-0E46867B3660}"/>
                </a:ext>
              </a:extLst>
            </p:cNvPr>
            <p:cNvSpPr/>
            <p:nvPr/>
          </p:nvSpPr>
          <p:spPr>
            <a:xfrm>
              <a:off x="3578016" y="8754948"/>
              <a:ext cx="1444964" cy="38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8C2E7A-E400-4BB5-BDB9-CBD95F25047C}"/>
                </a:ext>
              </a:extLst>
            </p:cNvPr>
            <p:cNvSpPr/>
            <p:nvPr/>
          </p:nvSpPr>
          <p:spPr>
            <a:xfrm>
              <a:off x="681569" y="8754948"/>
              <a:ext cx="1444964" cy="38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0DC575-00C8-433E-A243-D01E309C8F38}"/>
                </a:ext>
              </a:extLst>
            </p:cNvPr>
            <p:cNvSpPr txBox="1"/>
            <p:nvPr/>
          </p:nvSpPr>
          <p:spPr>
            <a:xfrm>
              <a:off x="1063052" y="8768815"/>
              <a:ext cx="926755" cy="3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Vehicle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B06D7A-788C-4FCF-924F-C5FA7CD04955}"/>
                </a:ext>
              </a:extLst>
            </p:cNvPr>
            <p:cNvSpPr txBox="1"/>
            <p:nvPr/>
          </p:nvSpPr>
          <p:spPr>
            <a:xfrm>
              <a:off x="2211180" y="8768815"/>
              <a:ext cx="1331326" cy="3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     Hi </a:t>
              </a:r>
              <a:r>
                <a:rPr lang="en-US" sz="1588" dirty="0"/>
                <a:t>PEG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E3763B-D5B2-4EEA-A85C-C4CC5DCB5C5E}"/>
                </a:ext>
              </a:extLst>
            </p:cNvPr>
            <p:cNvSpPr txBox="1"/>
            <p:nvPr/>
          </p:nvSpPr>
          <p:spPr>
            <a:xfrm>
              <a:off x="3552769" y="8768815"/>
              <a:ext cx="1517980" cy="3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       Lo PEG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99AF3E-EC3A-4C3D-8D7F-B1E126EE7FE9}"/>
                </a:ext>
              </a:extLst>
            </p:cNvPr>
            <p:cNvSpPr txBox="1"/>
            <p:nvPr/>
          </p:nvSpPr>
          <p:spPr>
            <a:xfrm>
              <a:off x="5029499" y="8768815"/>
              <a:ext cx="1431739" cy="3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      </a:t>
              </a:r>
              <a:r>
                <a:rPr lang="en-US" sz="1588"/>
                <a:t>Hi Mag</a:t>
              </a:r>
              <a:endParaRPr lang="en-US" sz="1588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E4038C2-2DA5-4A48-B859-B4B607BCF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74094"/>
            <a:ext cx="1832249" cy="70191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9196DC-9A87-462E-B70C-EF279D0A6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87" y="7693214"/>
            <a:ext cx="346042" cy="11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4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30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Prism 8</vt:lpstr>
      <vt:lpstr>PowerPoint Presentation</vt:lpstr>
    </vt:vector>
  </TitlesOfParts>
  <Company>Nationwide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Salman, Salman</dc:creator>
  <cp:lastModifiedBy>Salman Salman</cp:lastModifiedBy>
  <cp:revision>36</cp:revision>
  <dcterms:created xsi:type="dcterms:W3CDTF">2020-06-15T17:47:32Z</dcterms:created>
  <dcterms:modified xsi:type="dcterms:W3CDTF">2021-05-26T18:52:13Z</dcterms:modified>
</cp:coreProperties>
</file>