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924" y="138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BF42-F8AE-4C61-95AF-2066846EE0B4}" type="datetimeFigureOut">
              <a:rPr lang="en-US" smtClean="0"/>
              <a:t>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24E26-45D6-4CC8-A9F0-F16D296DB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461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BF42-F8AE-4C61-95AF-2066846EE0B4}" type="datetimeFigureOut">
              <a:rPr lang="en-US" smtClean="0"/>
              <a:t>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24E26-45D6-4CC8-A9F0-F16D296DB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427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BF42-F8AE-4C61-95AF-2066846EE0B4}" type="datetimeFigureOut">
              <a:rPr lang="en-US" smtClean="0"/>
              <a:t>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24E26-45D6-4CC8-A9F0-F16D296DB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849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BF42-F8AE-4C61-95AF-2066846EE0B4}" type="datetimeFigureOut">
              <a:rPr lang="en-US" smtClean="0"/>
              <a:t>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24E26-45D6-4CC8-A9F0-F16D296DB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518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BF42-F8AE-4C61-95AF-2066846EE0B4}" type="datetimeFigureOut">
              <a:rPr lang="en-US" smtClean="0"/>
              <a:t>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24E26-45D6-4CC8-A9F0-F16D296DB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015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BF42-F8AE-4C61-95AF-2066846EE0B4}" type="datetimeFigureOut">
              <a:rPr lang="en-US" smtClean="0"/>
              <a:t>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24E26-45D6-4CC8-A9F0-F16D296DB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996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BF42-F8AE-4C61-95AF-2066846EE0B4}" type="datetimeFigureOut">
              <a:rPr lang="en-US" smtClean="0"/>
              <a:t>2/12/2012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24E26-45D6-4CC8-A9F0-F16D296DB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679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BF42-F8AE-4C61-95AF-2066846EE0B4}" type="datetimeFigureOut">
              <a:rPr lang="en-US" smtClean="0"/>
              <a:t>2/12/2012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24E26-45D6-4CC8-A9F0-F16D296DB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025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BF42-F8AE-4C61-95AF-2066846EE0B4}" type="datetimeFigureOut">
              <a:rPr lang="en-US" smtClean="0"/>
              <a:t>2/12/2012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24E26-45D6-4CC8-A9F0-F16D296DB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218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BF42-F8AE-4C61-95AF-2066846EE0B4}" type="datetimeFigureOut">
              <a:rPr lang="en-US" smtClean="0"/>
              <a:t>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24E26-45D6-4CC8-A9F0-F16D296DB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845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BF42-F8AE-4C61-95AF-2066846EE0B4}" type="datetimeFigureOut">
              <a:rPr lang="en-US" smtClean="0"/>
              <a:t>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24E26-45D6-4CC8-A9F0-F16D296DB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039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7BF42-F8AE-4C61-95AF-2066846EE0B4}" type="datetimeFigureOut">
              <a:rPr lang="en-US" smtClean="0"/>
              <a:t>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24E26-45D6-4CC8-A9F0-F16D296DB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257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cus19\My Documents\Academic work\Sweat mapping research\Sweat mapping papers\Female trained sweat mapping\Pad outlines_Full Body-Labelled-FEMALE[B+W]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" y="524256"/>
            <a:ext cx="5704237" cy="7680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3360" y="8244840"/>
            <a:ext cx="6339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Figure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Absorbent pad locations and  labels for female sweat mapping.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Note: Pads 2 and 3 are specific to male sweat maps due to differences in upper chest pads between sexes (See Smith and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Havenith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2011). Numbering has been kept constant between male and female  sweat maps to allow easy comparison. </a:t>
            </a:r>
            <a:endParaRPr lang="en-US" sz="1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6616" y="240268"/>
            <a:ext cx="225734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Supplemental Digital Content 2</a:t>
            </a:r>
          </a:p>
        </p:txBody>
      </p:sp>
    </p:spTree>
    <p:extLst>
      <p:ext uri="{BB962C8B-B14F-4D97-AF65-F5344CB8AC3E}">
        <p14:creationId xmlns:p14="http://schemas.microsoft.com/office/powerpoint/2010/main" val="255074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Caroline Smith</dc:creator>
  <cp:lastModifiedBy>Caroline Smith</cp:lastModifiedBy>
  <cp:revision>3</cp:revision>
  <cp:lastPrinted>2012-02-12T22:15:16Z</cp:lastPrinted>
  <dcterms:created xsi:type="dcterms:W3CDTF">2012-02-12T21:55:38Z</dcterms:created>
  <dcterms:modified xsi:type="dcterms:W3CDTF">2012-02-12T22:18:08Z</dcterms:modified>
</cp:coreProperties>
</file>