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>
        <p:scale>
          <a:sx n="51" d="100"/>
          <a:sy n="51" d="100"/>
        </p:scale>
        <p:origin x="-1680" y="-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BCA3-7855-46E8-BE9A-452D39653A92}" type="datetimeFigureOut">
              <a:rPr lang="en-AU" smtClean="0"/>
              <a:pPr/>
              <a:t>29/01/2015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79FB-2FD6-4C6E-93F2-512031F68CF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>
            <a:stCxn id="5" idx="2"/>
            <a:endCxn id="12" idx="0"/>
          </p:cNvCxnSpPr>
          <p:nvPr/>
        </p:nvCxnSpPr>
        <p:spPr>
          <a:xfrm>
            <a:off x="1736812" y="1545923"/>
            <a:ext cx="0" cy="865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2656" y="899592"/>
            <a:ext cx="280831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sample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N=20,470</a:t>
            </a:r>
            <a:endParaRPr lang="en-A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5024" y="1547664"/>
            <a:ext cx="28083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&lt;20 yrs=10,450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N=569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insulin N=278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Accelerometer not worn N=1271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5024" y="3203848"/>
            <a:ext cx="28083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&lt;4 days valid accelerometer data N=2549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Missing/implausible covariates N=496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 outcomes (full sample) N=243</a:t>
            </a: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656" y="2411760"/>
            <a:ext cx="280831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Eligible sample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N=7,902</a:t>
            </a:r>
            <a:endParaRPr lang="en-A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656" y="3995936"/>
            <a:ext cx="280831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sample: N=4,614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Non-Hispanic Whites N=2,570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Mexican Americans N=1,059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Non-Hispanic Blacks N=809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N=176</a:t>
            </a:r>
            <a:endParaRPr lang="en-A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5024" y="5364088"/>
            <a:ext cx="28083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 fasting outcomes N=2,500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Fasted &lt;8.5 hrs N=111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2656" y="5940152"/>
            <a:ext cx="280831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Fasting sub-sample: N=2003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Non-Hispanic Whites N=1,122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Mexican Americans N=454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Non-Hispanic Blacks N=343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N=84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700808" y="558011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2656" y="8049870"/>
            <a:ext cx="280831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OGTT sub-sample: N=851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700808" y="3490139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700808" y="197971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  <a:endCxn id="13" idx="0"/>
          </p:cNvCxnSpPr>
          <p:nvPr/>
        </p:nvCxnSpPr>
        <p:spPr>
          <a:xfrm>
            <a:off x="1736812" y="2996535"/>
            <a:ext cx="0" cy="99940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2"/>
            <a:endCxn id="15" idx="0"/>
          </p:cNvCxnSpPr>
          <p:nvPr/>
        </p:nvCxnSpPr>
        <p:spPr>
          <a:xfrm>
            <a:off x="1736812" y="5196265"/>
            <a:ext cx="0" cy="7438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18" idx="0"/>
          </p:cNvCxnSpPr>
          <p:nvPr/>
        </p:nvCxnSpPr>
        <p:spPr>
          <a:xfrm>
            <a:off x="1736812" y="7140481"/>
            <a:ext cx="0" cy="90938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00808" y="7524328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45024" y="7391345"/>
            <a:ext cx="280831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 2hr glucose N=1152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83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Bethany Howard</dc:creator>
  <cp:lastModifiedBy>Ken Wilson</cp:lastModifiedBy>
  <cp:revision>123</cp:revision>
  <dcterms:created xsi:type="dcterms:W3CDTF">2012-08-15T04:22:15Z</dcterms:created>
  <dcterms:modified xsi:type="dcterms:W3CDTF">2015-01-29T13:33:55Z</dcterms:modified>
</cp:coreProperties>
</file>