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68C0-837F-40EC-9BA4-E1F57513A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41506-82DB-4F24-A01C-D6C5638C5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0B2C0-831F-4C59-AC8B-BB171E74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9400F-E6BD-438E-9C52-B620D3B6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F4DD1-14BE-44E2-9374-F3206074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2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4D137-EED9-4211-9F79-91EC803D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3D905-EF6C-4371-8B89-A94DFE532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A4C68-4E18-4BEB-B823-0F754F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BC58B-AB20-4BE2-BD35-92E94F603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52A9B-6A02-4359-B22E-0E23AC3AF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3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FE161-1744-4BC6-9430-D19329E08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F3146-AAAA-46EA-A5C4-1071E2E23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55E08-EBDA-4D4C-B176-3F36CBE1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D59C8-AE14-46BC-BE56-0588E7672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B654D-4B3E-4BC8-9285-A4D6751CF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7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AFEB1-E23D-423A-88C0-CA80DD99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3E47A-9F1A-4575-B654-3E6764960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5F87A-ED80-4244-8D9B-5D2F0ACD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94951-EC78-469C-B174-4275D2A97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FB960-CDD6-446A-AA60-7752832C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6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4A078-3E1C-4012-8C15-476EBAAE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2C080-A018-4ADA-9228-8FB84D897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07D03-523F-4876-9F26-057EE860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72BF-C5A6-43C4-B9E9-4257CFFF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85F29-39C7-4802-9B6E-9BB26E917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2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93C9-F8E3-45F6-BAB6-A7D4DB494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51FC5-4002-48D3-B902-29CAFA722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D0E47-09B5-442D-B81C-67365C2C9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26ED4-C089-4289-8397-48C4B35D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4ABBC-EE4F-4CC1-9648-162240AB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5F3A3-F5E4-4897-8266-4DFEBAE1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3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0135-1610-4AB5-9DA5-FF548EF5E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396CF-28AA-4BA7-BFC5-ACC618639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2EAC6-A217-4A57-A61F-CA3873AA5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196900-6753-454F-B24B-F25604ED0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D2CEF-C39D-46E4-B577-7B0EE7478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8F7DFF-4ACB-4B47-A9F7-F3C33DE7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038E3F-2B21-4115-BD67-18E0B1BB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431B2C-D74B-4F23-8597-9F2B74C4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C3761-30DD-44F2-BB0E-C9ED8DC8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457F5-F1D7-495C-97B5-9E24BDC5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9EEE6-E36F-4108-9DB0-85228BB7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97F3B8-D729-413A-AA55-A05A5D84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9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D8033-0939-4AAE-825B-247C7936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09C7E-5034-4B99-A46B-91976DDE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FDD7E-B915-4AA3-84D9-F19AFCB9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4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EB5E-E202-4775-ACDA-1AC6773CD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E7262-7E44-4BA2-9C0D-92B93742B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24728-1BEF-4286-A0E5-34A74F9F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22FE2-ED14-4734-85A4-3ABAA732C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946E3-ED77-4572-ABC9-D4475008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26D4F-FE82-4308-9E6B-360465DA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4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68D12-8BD8-477F-BFBF-FD1E648C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F6D3B-B57E-48AA-B579-375E08DB3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C1845-F43E-422B-B809-26A0246E1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ECC00-018F-4C57-92A7-0A86D3DB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004FA-3F12-48CF-9101-E1F3C5E30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CBFEE-B101-4EB2-8AFB-554E4D75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8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8DC085-26B9-46D0-BCAB-539D4C62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049A7-078D-43AA-8A3E-595D35669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897E3-279B-4521-BDEB-21EC00378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9844C-3248-4136-81E2-B3EF300CE36D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3F5DF-CA20-4663-B4DA-F4918A725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C8A3E-DAE2-494F-B684-8E759AEA5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87D19-11D7-41FD-BB7D-1E469292F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3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12C742-48F3-479B-9081-3E4F559C3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44" y="989108"/>
            <a:ext cx="5606310" cy="288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DE5DE1-9140-46D0-B9F0-49975FDEDAB4}"/>
              </a:ext>
            </a:extLst>
          </p:cNvPr>
          <p:cNvSpPr txBox="1"/>
          <p:nvPr/>
        </p:nvSpPr>
        <p:spPr>
          <a:xfrm>
            <a:off x="3638908" y="4318956"/>
            <a:ext cx="4914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Changes in intermuscular adipose tissue (IMAT) area from PRE in the exercised limb following a bout of unilateral resistance exercise. Black strip (</a:t>
            </a:r>
            <a:r>
              <a:rPr lang="en-A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r>
              <a:rPr lang="en-A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represents the mean of each comparison. Similar to muscle area, there was a significant difference between PRE and POST-24 and there were signs that IMAT area was continually increasing up to POST-72.  </a:t>
            </a:r>
          </a:p>
          <a:p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389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Wilson</dc:creator>
  <cp:lastModifiedBy>Ken Wilson</cp:lastModifiedBy>
  <cp:revision>1</cp:revision>
  <dcterms:created xsi:type="dcterms:W3CDTF">2018-12-12T12:27:59Z</dcterms:created>
  <dcterms:modified xsi:type="dcterms:W3CDTF">2018-12-12T12:29:33Z</dcterms:modified>
</cp:coreProperties>
</file>