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B8C-AE2E-4518-9C01-5E8E61C73FDC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4251-1199-45A0-ABBD-5ACA030F34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141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B8C-AE2E-4518-9C01-5E8E61C73FDC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4251-1199-45A0-ABBD-5ACA030F34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742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B8C-AE2E-4518-9C01-5E8E61C73FDC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4251-1199-45A0-ABBD-5ACA030F34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361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B8C-AE2E-4518-9C01-5E8E61C73FDC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4251-1199-45A0-ABBD-5ACA030F34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191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B8C-AE2E-4518-9C01-5E8E61C73FDC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4251-1199-45A0-ABBD-5ACA030F34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063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B8C-AE2E-4518-9C01-5E8E61C73FDC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4251-1199-45A0-ABBD-5ACA030F34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70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B8C-AE2E-4518-9C01-5E8E61C73FDC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4251-1199-45A0-ABBD-5ACA030F34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30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B8C-AE2E-4518-9C01-5E8E61C73FDC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4251-1199-45A0-ABBD-5ACA030F34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790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B8C-AE2E-4518-9C01-5E8E61C73FDC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4251-1199-45A0-ABBD-5ACA030F34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067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B8C-AE2E-4518-9C01-5E8E61C73FDC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4251-1199-45A0-ABBD-5ACA030F34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62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B8C-AE2E-4518-9C01-5E8E61C73FDC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4251-1199-45A0-ABBD-5ACA030F34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569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38B8C-AE2E-4518-9C01-5E8E61C73FDC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4251-1199-45A0-ABBD-5ACA030F34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289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4785" y="6211669"/>
            <a:ext cx="8397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Supplemental Figure 1</a:t>
            </a:r>
            <a:r>
              <a:rPr lang="en-CA" dirty="0"/>
              <a:t>. Kaplan-Meier curves for overall survival based on pathological stages. The dashed vertical grey line represents the 5-year checkpoint.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286" y="0"/>
            <a:ext cx="7448548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737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Yohan Bossé</dc:creator>
  <cp:lastModifiedBy>Yohan Bossé</cp:lastModifiedBy>
  <cp:revision>2</cp:revision>
  <dcterms:created xsi:type="dcterms:W3CDTF">2023-02-02T10:00:11Z</dcterms:created>
  <dcterms:modified xsi:type="dcterms:W3CDTF">2023-02-02T10:04:02Z</dcterms:modified>
</cp:coreProperties>
</file>