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69490-8DDD-4E91-A376-0CCC71C70E3B}" type="datetimeFigureOut">
              <a:rPr lang="en-CA" smtClean="0"/>
              <a:t>2023-02-02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5C77C-F19B-491B-B95A-97BEE6082C1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67801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69490-8DDD-4E91-A376-0CCC71C70E3B}" type="datetimeFigureOut">
              <a:rPr lang="en-CA" smtClean="0"/>
              <a:t>2023-02-02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5C77C-F19B-491B-B95A-97BEE6082C1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38551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69490-8DDD-4E91-A376-0CCC71C70E3B}" type="datetimeFigureOut">
              <a:rPr lang="en-CA" smtClean="0"/>
              <a:t>2023-02-02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5C77C-F19B-491B-B95A-97BEE6082C1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84793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69490-8DDD-4E91-A376-0CCC71C70E3B}" type="datetimeFigureOut">
              <a:rPr lang="en-CA" smtClean="0"/>
              <a:t>2023-02-02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5C77C-F19B-491B-B95A-97BEE6082C1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54136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69490-8DDD-4E91-A376-0CCC71C70E3B}" type="datetimeFigureOut">
              <a:rPr lang="en-CA" smtClean="0"/>
              <a:t>2023-02-02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5C77C-F19B-491B-B95A-97BEE6082C1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6496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69490-8DDD-4E91-A376-0CCC71C70E3B}" type="datetimeFigureOut">
              <a:rPr lang="en-CA" smtClean="0"/>
              <a:t>2023-02-02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5C77C-F19B-491B-B95A-97BEE6082C1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9662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69490-8DDD-4E91-A376-0CCC71C70E3B}" type="datetimeFigureOut">
              <a:rPr lang="en-CA" smtClean="0"/>
              <a:t>2023-02-02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5C77C-F19B-491B-B95A-97BEE6082C1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02970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69490-8DDD-4E91-A376-0CCC71C70E3B}" type="datetimeFigureOut">
              <a:rPr lang="en-CA" smtClean="0"/>
              <a:t>2023-02-02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5C77C-F19B-491B-B95A-97BEE6082C1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107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69490-8DDD-4E91-A376-0CCC71C70E3B}" type="datetimeFigureOut">
              <a:rPr lang="en-CA" smtClean="0"/>
              <a:t>2023-02-02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5C77C-F19B-491B-B95A-97BEE6082C1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0809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69490-8DDD-4E91-A376-0CCC71C70E3B}" type="datetimeFigureOut">
              <a:rPr lang="en-CA" smtClean="0"/>
              <a:t>2023-02-02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5C77C-F19B-491B-B95A-97BEE6082C1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32557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69490-8DDD-4E91-A376-0CCC71C70E3B}" type="datetimeFigureOut">
              <a:rPr lang="en-CA" smtClean="0"/>
              <a:t>2023-02-02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5C77C-F19B-491B-B95A-97BEE6082C1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8956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69490-8DDD-4E91-A376-0CCC71C70E3B}" type="datetimeFigureOut">
              <a:rPr lang="en-CA" smtClean="0"/>
              <a:t>2023-02-02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5C77C-F19B-491B-B95A-97BEE6082C1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6626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" y="98252"/>
            <a:ext cx="12070082" cy="5486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1433" y="5523725"/>
            <a:ext cx="118091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/>
              <a:t>Supplemental Figure 2</a:t>
            </a:r>
            <a:r>
              <a:rPr lang="en-CA" dirty="0"/>
              <a:t>. Kaplan-Meier curves for overall survival in the discovery set without patients with pathological stage IV. A) The IASLC grading system where high-grade patterns include solid, </a:t>
            </a:r>
            <a:r>
              <a:rPr lang="en-CA" dirty="0" err="1"/>
              <a:t>micropapillary</a:t>
            </a:r>
            <a:r>
              <a:rPr lang="en-CA" dirty="0"/>
              <a:t> and complex glandular patterns. B) The simplified IASLC grading system where high-grade patterns include solid and </a:t>
            </a:r>
            <a:r>
              <a:rPr lang="en-CA" dirty="0" err="1"/>
              <a:t>micropapillary</a:t>
            </a:r>
            <a:r>
              <a:rPr lang="en-CA" dirty="0"/>
              <a:t>. The dashed vertical grey line represents the 5-year checkpoint</a:t>
            </a:r>
            <a:r>
              <a:rPr lang="en-CA" dirty="0" smtClean="0"/>
              <a:t>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0797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Yohan Bossé</dc:creator>
  <cp:lastModifiedBy>Yohan Bossé</cp:lastModifiedBy>
  <cp:revision>2</cp:revision>
  <dcterms:created xsi:type="dcterms:W3CDTF">2023-02-02T10:04:28Z</dcterms:created>
  <dcterms:modified xsi:type="dcterms:W3CDTF">2023-02-02T10:07:33Z</dcterms:modified>
</cp:coreProperties>
</file>