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6822-66CA-40DF-BDA4-4EEB227DAAC1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590EC-E3A6-4D9E-B94F-2A03C3F3D7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579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6822-66CA-40DF-BDA4-4EEB227DAAC1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590EC-E3A6-4D9E-B94F-2A03C3F3D7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6956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6822-66CA-40DF-BDA4-4EEB227DAAC1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590EC-E3A6-4D9E-B94F-2A03C3F3D7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0213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6822-66CA-40DF-BDA4-4EEB227DAAC1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590EC-E3A6-4D9E-B94F-2A03C3F3D7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210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6822-66CA-40DF-BDA4-4EEB227DAAC1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590EC-E3A6-4D9E-B94F-2A03C3F3D7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3493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6822-66CA-40DF-BDA4-4EEB227DAAC1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590EC-E3A6-4D9E-B94F-2A03C3F3D7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5327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6822-66CA-40DF-BDA4-4EEB227DAAC1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590EC-E3A6-4D9E-B94F-2A03C3F3D7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8211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6822-66CA-40DF-BDA4-4EEB227DAAC1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590EC-E3A6-4D9E-B94F-2A03C3F3D7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613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6822-66CA-40DF-BDA4-4EEB227DAAC1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590EC-E3A6-4D9E-B94F-2A03C3F3D7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078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6822-66CA-40DF-BDA4-4EEB227DAAC1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590EC-E3A6-4D9E-B94F-2A03C3F3D7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8925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6822-66CA-40DF-BDA4-4EEB227DAAC1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590EC-E3A6-4D9E-B94F-2A03C3F3D7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593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76822-66CA-40DF-BDA4-4EEB227DAAC1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590EC-E3A6-4D9E-B94F-2A03C3F3D7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5822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13" y="139021"/>
            <a:ext cx="6810375" cy="594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5049" y="6146353"/>
            <a:ext cx="10241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Supplemental Figure 3</a:t>
            </a:r>
            <a:r>
              <a:rPr lang="en-CA" dirty="0"/>
              <a:t>. Kaplan-Meier curves for overall survival based on the simplified IASLC grading system in the validation cohort. The dashed vertical grey line represents the 5-year checkpoint.</a:t>
            </a:r>
          </a:p>
        </p:txBody>
      </p:sp>
    </p:spTree>
    <p:extLst>
      <p:ext uri="{BB962C8B-B14F-4D97-AF65-F5344CB8AC3E}">
        <p14:creationId xmlns:p14="http://schemas.microsoft.com/office/powerpoint/2010/main" val="4269355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Yohan Bossé</dc:creator>
  <cp:lastModifiedBy>Yohan Bossé</cp:lastModifiedBy>
  <cp:revision>2</cp:revision>
  <dcterms:created xsi:type="dcterms:W3CDTF">2023-02-02T10:08:06Z</dcterms:created>
  <dcterms:modified xsi:type="dcterms:W3CDTF">2023-02-02T10:09:43Z</dcterms:modified>
</cp:coreProperties>
</file>