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8" r:id="rId2"/>
    <p:sldId id="307" r:id="rId3"/>
    <p:sldId id="314" r:id="rId4"/>
    <p:sldId id="313" r:id="rId5"/>
    <p:sldId id="309" r:id="rId6"/>
    <p:sldId id="311" r:id="rId7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FF"/>
    <a:srgbClr val="FF66CC"/>
    <a:srgbClr val="0000FF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2950" autoAdjust="0"/>
  </p:normalViewPr>
  <p:slideViewPr>
    <p:cSldViewPr>
      <p:cViewPr>
        <p:scale>
          <a:sx n="50" d="100"/>
          <a:sy n="50" d="100"/>
        </p:scale>
        <p:origin x="-2539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F30F-AA57-409E-B588-27C6B49CFE4F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31CB5-8806-4AF0-913B-7F3DBCC95B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111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65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46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23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26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57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92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59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04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365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6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B6A1-201F-45D9-A47E-98ABC8AB8DC1}" type="datetimeFigureOut">
              <a:rPr lang="en-AU" smtClean="0"/>
              <a:t>23/10/2013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B24FD-3B2F-4764-8477-21719D744E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111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9" y="1628800"/>
            <a:ext cx="8523287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1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63575"/>
            <a:ext cx="8083550" cy="55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52425"/>
            <a:ext cx="8645525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23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30288"/>
            <a:ext cx="884555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4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1" y="577280"/>
            <a:ext cx="8961189" cy="575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2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3" y="259156"/>
            <a:ext cx="8065144" cy="655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3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66625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Burnet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Clovis Palmer</dc:creator>
  <cp:lastModifiedBy>Clovis Palmer</cp:lastModifiedBy>
  <cp:revision>903</cp:revision>
  <cp:lastPrinted>2013-10-06T22:40:47Z</cp:lastPrinted>
  <dcterms:created xsi:type="dcterms:W3CDTF">2011-08-03T05:19:11Z</dcterms:created>
  <dcterms:modified xsi:type="dcterms:W3CDTF">2013-10-23T05:21:44Z</dcterms:modified>
</cp:coreProperties>
</file>