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70094-93E5-421C-AF23-81BB8645C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097133-ED1C-425F-875B-D06AD8D78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96B1E-C4C3-4C05-BF35-42A6A70D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07D6B-6FAF-4B1C-81AC-2EC0985E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018B41-4097-4583-BDBB-EF4A1506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AA719-4231-4BD5-A042-636D7E2A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BB2881-BD1D-480C-9A3D-773213BC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0537F-A971-41F6-859C-D301D497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7A17-9415-4C99-90A3-4F74AE7E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45BF6-5ED2-4B32-93B5-F2E61A0B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29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128F6E-E037-4578-9671-5B7BD917B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85CFD8-4372-4778-9C88-BE0DFBB0D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E1114-502B-4A10-A184-81402A30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3594B1-BA2F-4BED-BE4F-AD8E5912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5947E0-A129-4175-9734-D393CA29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4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DFFC7-7E0E-4159-BDFF-E20DC383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B5D147-238B-496D-A875-D71BDD9C7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6B0C93-11BE-4F23-9F57-58A5FDA64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911044-E727-4743-AA25-B94450B4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2AE328-16CC-4F1A-9EE6-2673FE33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6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2C3F9-1471-4E04-819D-B82241F7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20A35-20F7-44A0-A665-1B87132C4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8A96B8-1AE3-40ED-BF1E-B8F8C1FD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BFD53B-209A-463E-BF1C-263B7AA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275BB8-8251-4959-B7DD-DB48C61B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99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049AC-9B7B-46A6-BFD2-7CBFF352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BADB91-05FE-42E9-AA28-87740886A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5C6113-5509-4972-A15C-D88C73E3F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08E455-7584-4520-84A7-6969383E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4103CC-B8D8-4327-8886-1BBAE3A7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FE5508-BC78-4306-8E18-38CA8FFE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2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EF71C-2902-4A4A-8B95-ED9520CA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83A75A-AC57-4B48-968A-E6D4B4400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DD1213-1768-42C9-8D82-DD613C3ED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D42144-674D-495C-9F7C-1560BF5549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F20ED4-47AF-4459-B441-5D4326547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9B3094-D790-4060-8D7E-6840F64B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4EB15D-B4E6-4B7C-875C-4DCE9FAC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26C20A-A5DF-418F-86CE-A0CB4027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32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02A86-96E5-427F-8097-353C1531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782296-83B2-42B2-9830-A92D970F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E128B2-5DCB-4A20-A5F2-96B433A7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1BCC42-62CC-4F1F-894F-7039F684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8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B4FA6D-97F8-4F12-94A7-4260AB88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F3F0F4-EA8D-42FC-8B32-EABA6455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00D10C-B7E0-46D9-B5F7-4CD3F623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5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D04B0-62E5-4FB0-AE16-BB63C251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B5D79F-4114-4682-9E84-51E0C180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2C86BF-4CAA-42C0-B825-CF2EEB062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37B1F6-5BF9-47F7-8EA0-3BB53C69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F54674-CDA5-4697-8ABE-A72F2056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00DA87-908D-47DD-BD83-1B07CA56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BA2490-5C35-465C-8168-3D4599AF8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19624F-A598-469B-BB78-C2C0E68F4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B66C91-266E-4926-BD38-C3426936B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2515AF-DB45-4904-9D14-BDCF4232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6C8D1C-EC63-44F1-8321-350483E5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A19A52-8571-4422-BE30-024E7B76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81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5D8431-C9DC-4652-B391-06F750A19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8D99AD-7CCC-4C3A-BE34-AE5086215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2A436B-C12B-4713-BB94-5C2099281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AB7D-F4CE-4994-B7BB-83CF9EEFE172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EE71D-8132-4025-841B-BAD2B58AC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764D73-74B4-43B4-9918-6014E4F49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9428-8A75-4EF0-8057-CA066626FA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86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2DADF98-A8ED-4673-AADE-15F1BEC9C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</a:t>
            </a:r>
            <a:r>
              <a:rPr lang="es-ES" altLang="es-E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hepatitis B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surface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antigen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HBsAg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April, May, and June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August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5361" name="Imagen 205">
            <a:extLst>
              <a:ext uri="{FF2B5EF4-FFF2-40B4-BE49-F238E27FC236}">
                <a16:creationId xmlns:a16="http://schemas.microsoft.com/office/drawing/2014/main" id="{1A913F23-EAC3-4897-AE74-780776737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1" y="1282822"/>
            <a:ext cx="72548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6F16F62D-9B50-4703-9E4A-9F1D97014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349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A6DC2D6-1A73-458A-8710-138D46286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6"/>
            <a:ext cx="12192000" cy="106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2E.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Neisseria</a:t>
            </a:r>
            <a:r>
              <a:rPr kumimoji="0" lang="es-ES" altLang="es-ES" sz="1100" b="0" i="1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gohorrhoeae</a:t>
            </a:r>
            <a:r>
              <a:rPr kumimoji="0" lang="es-ES" altLang="es-ES" sz="1100" b="0" i="0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PCR </a:t>
            </a:r>
            <a:r>
              <a:rPr kumimoji="0" lang="es-ES" altLang="es-ES" sz="1100" b="0" i="0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Neisseria</a:t>
            </a:r>
            <a:r>
              <a:rPr kumimoji="0" lang="es-ES" altLang="es-ES" sz="11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gohorrhoeae</a:t>
            </a:r>
            <a:r>
              <a:rPr kumimoji="0" lang="es-ES" altLang="es-E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PCR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March, April, and May,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August,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4577" name="Imagen 214">
            <a:extLst>
              <a:ext uri="{FF2B5EF4-FFF2-40B4-BE49-F238E27FC236}">
                <a16:creationId xmlns:a16="http://schemas.microsoft.com/office/drawing/2014/main" id="{5AD0C11A-E65E-43A7-BD00-708787E02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04" y="1280160"/>
            <a:ext cx="72548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E332B653-D18E-43DC-8E77-DB836300E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0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7881CE1-676E-465E-85A0-41B2F3CCA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2F.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gonorrhoea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gonorrhoea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gonorrhoea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5601" name="Imagen 215">
            <a:extLst>
              <a:ext uri="{FF2B5EF4-FFF2-40B4-BE49-F238E27FC236}">
                <a16:creationId xmlns:a16="http://schemas.microsoft.com/office/drawing/2014/main" id="{ACAD1E68-4834-4E8E-A592-6F5F90789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19" y="1282822"/>
            <a:ext cx="7239000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BAE12910-133C-4E1E-95B4-5235EAEE6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A0AA74A-2B5E-422C-922B-EF06773F4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0"/>
            <a:ext cx="12192000" cy="106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2G.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95%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Chlamydia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trachomatis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PCR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Chlamydia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trachomatis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PCR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March, April, and May,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August,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6625" name="Imagen 216">
            <a:extLst>
              <a:ext uri="{FF2B5EF4-FFF2-40B4-BE49-F238E27FC236}">
                <a16:creationId xmlns:a16="http://schemas.microsoft.com/office/drawing/2014/main" id="{DFB4FDC6-3E99-4811-B414-E82A2109F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04" y="1280160"/>
            <a:ext cx="72167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A5C24FB-14E2-4B60-B291-3648AF038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19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7E62DF4-7EE5-4FC3-80E3-810383582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740"/>
            <a:ext cx="12191999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2H.</a:t>
            </a:r>
            <a: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chlamydia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chlamydia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Chlamydia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trachomatis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August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7649" name="Imagen 218">
            <a:extLst>
              <a:ext uri="{FF2B5EF4-FFF2-40B4-BE49-F238E27FC236}">
                <a16:creationId xmlns:a16="http://schemas.microsoft.com/office/drawing/2014/main" id="{4D1F3DA6-5797-4212-B203-4F8ECEC15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1" y="1273947"/>
            <a:ext cx="7200900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32E908C-055D-49D5-9234-F491F5C45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8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5B9A387-83C6-4D8C-ADCB-8E10403F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</a:t>
            </a:r>
            <a:r>
              <a:rPr lang="es-ES" altLang="es-E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hepatitis B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hepatitis B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surface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antigen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positive hepatitis B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385" name="Imagen 206">
            <a:extLst>
              <a:ext uri="{FF2B5EF4-FFF2-40B4-BE49-F238E27FC236}">
                <a16:creationId xmlns:a16="http://schemas.microsoft.com/office/drawing/2014/main" id="{40B427AA-C5A0-4EF5-965E-96F706B25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0" y="1273947"/>
            <a:ext cx="7239000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5C16973-5FFF-48E7-933D-30573FC2F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90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969A60A-935F-48E7-BE3A-97B2DA75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8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1C.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95%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epatitis C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antibody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hepatitis C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antibodies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March, April, May, June,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2020.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7409" name="Imagen 207">
            <a:extLst>
              <a:ext uri="{FF2B5EF4-FFF2-40B4-BE49-F238E27FC236}">
                <a16:creationId xmlns:a16="http://schemas.microsoft.com/office/drawing/2014/main" id="{DD1E6D17-BDCD-4DC0-AD00-945C3C03D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0" y="1273949"/>
            <a:ext cx="72548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5686587-1FC3-47D4-8547-2F45E08DC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8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0046ABB-2FB6-4955-B00E-4E228F23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741"/>
            <a:ext cx="12191999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1D.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(and 95%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epatitis C RNA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hepatitis C RNA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March, April, and May,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8433" name="Imagen 208">
            <a:extLst>
              <a:ext uri="{FF2B5EF4-FFF2-40B4-BE49-F238E27FC236}">
                <a16:creationId xmlns:a16="http://schemas.microsoft.com/office/drawing/2014/main" id="{79630E05-B128-436C-B6F4-D546DFBDE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2" y="1273947"/>
            <a:ext cx="7231063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3D0EAE5-2A41-4650-82B4-4A69107C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76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6EB26EB-3191-4E6C-9357-44A338831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1E.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95%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hepatitis C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hepatitis RNA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hepatitis C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April 2020.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9457" name="Imagen 209">
            <a:extLst>
              <a:ext uri="{FF2B5EF4-FFF2-40B4-BE49-F238E27FC236}">
                <a16:creationId xmlns:a16="http://schemas.microsoft.com/office/drawing/2014/main" id="{942EAF66-CB11-4C18-A09F-D514D2119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1" y="1273947"/>
            <a:ext cx="72548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8A17EB4-96FB-4D52-AAE9-6D92B57A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7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074C884-78CA-4F8B-A913-8098418AD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8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2A.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95%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VDRL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VDRL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March, April, and May,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August.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481" name="Imagen 210">
            <a:extLst>
              <a:ext uri="{FF2B5EF4-FFF2-40B4-BE49-F238E27FC236}">
                <a16:creationId xmlns:a16="http://schemas.microsoft.com/office/drawing/2014/main" id="{B79CD04C-45CE-45B3-9390-E1EF23BC3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1" y="1273946"/>
            <a:ext cx="7239000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628227B4-003B-49C0-99D3-306AF674C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52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F7FF8AB-FC16-45C8-9A6C-702704FEE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2B.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Treponema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pallidum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IgM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IgM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March, April, and May,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1505" name="Imagen 211">
            <a:extLst>
              <a:ext uri="{FF2B5EF4-FFF2-40B4-BE49-F238E27FC236}">
                <a16:creationId xmlns:a16="http://schemas.microsoft.com/office/drawing/2014/main" id="{AD57A3C3-9E78-4650-824A-2D38255A4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2" y="1273946"/>
            <a:ext cx="72548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BE663DE-2BAF-418D-ACC3-EEFEE34A9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30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65EEC8-403B-4597-AC66-2F6744462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"/>
            <a:ext cx="12192000" cy="106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2C.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Treponema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pallidum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PCR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Treponema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pallidum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PCR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done per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April and May,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2529" name="Imagen 212">
            <a:extLst>
              <a:ext uri="{FF2B5EF4-FFF2-40B4-BE49-F238E27FC236}">
                <a16:creationId xmlns:a16="http://schemas.microsoft.com/office/drawing/2014/main" id="{3BF233AE-0AA8-4EA8-9529-169D72170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04" y="1280160"/>
            <a:ext cx="7254875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B26A4AA9-5D61-498C-BDCE-EA5C643FC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69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C3F2288-227A-44F6-A308-241A2E76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413"/>
            <a:ext cx="121920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Supplementary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Figure 2D.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95%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confidence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syphilis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syphilis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kumimoji="0" lang="es-ES" altLang="es-ES" sz="11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Relative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corresponding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2019,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s-ES" altLang="es-ES" sz="11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syphilis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2020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significantly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April, May, and </a:t>
            </a:r>
            <a:r>
              <a:rPr kumimoji="0" lang="es-ES" altLang="es-E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3553" name="Imagen 213">
            <a:extLst>
              <a:ext uri="{FF2B5EF4-FFF2-40B4-BE49-F238E27FC236}">
                <a16:creationId xmlns:a16="http://schemas.microsoft.com/office/drawing/2014/main" id="{52A59557-23FC-4084-B395-0BB8EF6DD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04" y="1280160"/>
            <a:ext cx="7231063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0235B9E-803C-4027-9DDB-E3EB531B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9625" y="5356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89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725</Words>
  <Application>Microsoft Office PowerPoint</Application>
  <PresentationFormat>Panorámica</PresentationFormat>
  <Paragraphs>30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MARTINEZ, ESTEBAN (ICMiD)</dc:creator>
  <cp:lastModifiedBy>MARTINEZ, ESTEBAN (ICMiD)</cp:lastModifiedBy>
  <cp:revision>29</cp:revision>
  <dcterms:created xsi:type="dcterms:W3CDTF">2021-07-29T08:26:12Z</dcterms:created>
  <dcterms:modified xsi:type="dcterms:W3CDTF">2021-12-08T21:49:42Z</dcterms:modified>
</cp:coreProperties>
</file>