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Research%20Projects\Visual%20field%20Reading\aManuscript\Miscellaneous\Figure%20for%20second%20version%20of%20manuscrip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Research%20Projects\Visual%20field%20Reading\aManuscript\Miscellaneous\Figure%20for%20second%20version%20of%20manuscrip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Research%20Projects\Visual%20field%20Reading\aManuscript\Miscellaneous\Figure%20for%20second%20version%20of%20manuscrip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Research%20Projects\Visual%20field%20Reading\aManuscript\Miscellaneous\Figure%20for%20second%20version%20of%20manuscript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Research%20Projects\Visual%20field%20Reading\aManuscript\Miscellaneous\Figure%20for%20second%20version%20of%20manuscrip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23490813648295"/>
          <c:y val="2.4674742036787798E-2"/>
          <c:w val="0.66283464566929129"/>
          <c:h val="0.923287869635407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'vf1'!$B$1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'vf1'!$A$2:$A$12</c:f>
              <c:strCache>
                <c:ptCount val="11"/>
                <c:pt idx="0">
                  <c:v>undecided</c:v>
                </c:pt>
                <c:pt idx="1">
                  <c:v>quadrantanopia</c:v>
                </c:pt>
                <c:pt idx="2">
                  <c:v>partial arcuate + central</c:v>
                </c:pt>
                <c:pt idx="3">
                  <c:v>partial arcuate</c:v>
                </c:pt>
                <c:pt idx="4">
                  <c:v>location</c:v>
                </c:pt>
                <c:pt idx="5">
                  <c:v>arcuate + nasal step</c:v>
                </c:pt>
                <c:pt idx="6">
                  <c:v>arcuate + location</c:v>
                </c:pt>
                <c:pt idx="7">
                  <c:v>arcuate + central</c:v>
                </c:pt>
                <c:pt idx="8">
                  <c:v>arcuate + cecocentral</c:v>
                </c:pt>
                <c:pt idx="9">
                  <c:v>arcuate</c:v>
                </c:pt>
                <c:pt idx="10">
                  <c:v>altitudinal</c:v>
                </c:pt>
              </c:strCache>
            </c:strRef>
          </c:cat>
          <c:val>
            <c:numRef>
              <c:f>'vf1'!$B$2:$B$12</c:f>
              <c:numCache>
                <c:formatCode>0.0</c:formatCode>
                <c:ptCount val="11"/>
                <c:pt idx="0">
                  <c:v>4.3478260869565215</c:v>
                </c:pt>
                <c:pt idx="1">
                  <c:v>17.391304347826086</c:v>
                </c:pt>
                <c:pt idx="2" formatCode="General">
                  <c:v>0</c:v>
                </c:pt>
                <c:pt idx="3">
                  <c:v>30.434782608695656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39.130434782608695</c:v>
                </c:pt>
                <c:pt idx="10">
                  <c:v>8.695652173913043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1-446A-9697-EB8A3C157D1D}"/>
            </c:ext>
          </c:extLst>
        </c:ser>
        <c:ser>
          <c:idx val="1"/>
          <c:order val="1"/>
          <c:tx>
            <c:strRef>
              <c:f>'vf1'!$C$1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'vf1'!$A$2:$A$12</c:f>
              <c:strCache>
                <c:ptCount val="11"/>
                <c:pt idx="0">
                  <c:v>undecided</c:v>
                </c:pt>
                <c:pt idx="1">
                  <c:v>quadrantanopia</c:v>
                </c:pt>
                <c:pt idx="2">
                  <c:v>partial arcuate + central</c:v>
                </c:pt>
                <c:pt idx="3">
                  <c:v>partial arcuate</c:v>
                </c:pt>
                <c:pt idx="4">
                  <c:v>location</c:v>
                </c:pt>
                <c:pt idx="5">
                  <c:v>arcuate + nasal step</c:v>
                </c:pt>
                <c:pt idx="6">
                  <c:v>arcuate + location</c:v>
                </c:pt>
                <c:pt idx="7">
                  <c:v>arcuate + central</c:v>
                </c:pt>
                <c:pt idx="8">
                  <c:v>arcuate + cecocentral</c:v>
                </c:pt>
                <c:pt idx="9">
                  <c:v>arcuate</c:v>
                </c:pt>
                <c:pt idx="10">
                  <c:v>altitudinal</c:v>
                </c:pt>
              </c:strCache>
            </c:strRef>
          </c:cat>
          <c:val>
            <c:numRef>
              <c:f>'vf1'!$C$2:$C$12</c:f>
              <c:numCache>
                <c:formatCode>0.0</c:formatCode>
                <c:ptCount val="11"/>
                <c:pt idx="0">
                  <c:v>11.538461538461538</c:v>
                </c:pt>
                <c:pt idx="1">
                  <c:v>7.6923076923076925</c:v>
                </c:pt>
                <c:pt idx="2">
                  <c:v>3.8461538461538463</c:v>
                </c:pt>
                <c:pt idx="3">
                  <c:v>3.8461538461538463</c:v>
                </c:pt>
                <c:pt idx="4">
                  <c:v>19.230769230769234</c:v>
                </c:pt>
                <c:pt idx="5">
                  <c:v>3.8461538461538463</c:v>
                </c:pt>
                <c:pt idx="6">
                  <c:v>3.8461538461538463</c:v>
                </c:pt>
                <c:pt idx="7">
                  <c:v>7.6923076923076925</c:v>
                </c:pt>
                <c:pt idx="8">
                  <c:v>3.8461538461538463</c:v>
                </c:pt>
                <c:pt idx="9">
                  <c:v>23.076923076923077</c:v>
                </c:pt>
                <c:pt idx="10">
                  <c:v>11.538461538461538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1-446A-9697-EB8A3C157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06619824"/>
        <c:axId val="1057921120"/>
      </c:barChart>
      <c:catAx>
        <c:axId val="150661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7921120"/>
        <c:crosses val="autoZero"/>
        <c:auto val="1"/>
        <c:lblAlgn val="ctr"/>
        <c:lblOffset val="100"/>
        <c:noMultiLvlLbl val="0"/>
      </c:catAx>
      <c:valAx>
        <c:axId val="105792112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619824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130576610051012"/>
          <c:y val="2.2448979591836733E-2"/>
          <c:w val="0.46320820787760625"/>
          <c:h val="0.930207616905029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'vf10'!$B$1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'vf10'!$A$2:$A$19</c:f>
              <c:strCache>
                <c:ptCount val="18"/>
                <c:pt idx="0">
                  <c:v>undecided</c:v>
                </c:pt>
                <c:pt idx="1">
                  <c:v>three quadrants</c:v>
                </c:pt>
                <c:pt idx="2">
                  <c:v>partial arcuate</c:v>
                </c:pt>
                <c:pt idx="3">
                  <c:v>nonspecific</c:v>
                </c:pt>
                <c:pt idx="4">
                  <c:v>nasal step</c:v>
                </c:pt>
                <c:pt idx="5">
                  <c:v>location</c:v>
                </c:pt>
                <c:pt idx="6">
                  <c:v>generalized + nasal step</c:v>
                </c:pt>
                <c:pt idx="7">
                  <c:v>generalized + location</c:v>
                </c:pt>
                <c:pt idx="8">
                  <c:v>enlarged blind spot + nasal step</c:v>
                </c:pt>
                <c:pt idx="9">
                  <c:v>enlarged blind spot + location</c:v>
                </c:pt>
                <c:pt idx="10">
                  <c:v>enlarged blind spot + generalized + location</c:v>
                </c:pt>
                <c:pt idx="11">
                  <c:v>constriction + location</c:v>
                </c:pt>
                <c:pt idx="12">
                  <c:v>constriction</c:v>
                </c:pt>
                <c:pt idx="13">
                  <c:v>arcuate + partial arcuate</c:v>
                </c:pt>
                <c:pt idx="14">
                  <c:v>arcuate + nasal step</c:v>
                </c:pt>
                <c:pt idx="15">
                  <c:v>arcuate + central</c:v>
                </c:pt>
                <c:pt idx="16">
                  <c:v>arcuate</c:v>
                </c:pt>
                <c:pt idx="17">
                  <c:v>altitudinal + paracentral</c:v>
                </c:pt>
              </c:strCache>
            </c:strRef>
          </c:cat>
          <c:val>
            <c:numRef>
              <c:f>'vf10'!$B$2:$B$19</c:f>
              <c:numCache>
                <c:formatCode>0.0</c:formatCode>
                <c:ptCount val="18"/>
                <c:pt idx="0">
                  <c:v>4.5454545454545459</c:v>
                </c:pt>
                <c:pt idx="1">
                  <c:v>4.5454545454545459</c:v>
                </c:pt>
                <c:pt idx="2">
                  <c:v>4.5454545454545459</c:v>
                </c:pt>
                <c:pt idx="3">
                  <c:v>9.0909090909090917</c:v>
                </c:pt>
                <c:pt idx="4">
                  <c:v>40.909090909090914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4.5454545454545459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4.5454545454545459</c:v>
                </c:pt>
                <c:pt idx="13">
                  <c:v>4.5454545454545459</c:v>
                </c:pt>
                <c:pt idx="14">
                  <c:v>4.5454545454545459</c:v>
                </c:pt>
                <c:pt idx="15">
                  <c:v>0</c:v>
                </c:pt>
                <c:pt idx="16">
                  <c:v>18.181818181818183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0-4544-B25E-9F1674C0BDC8}"/>
            </c:ext>
          </c:extLst>
        </c:ser>
        <c:ser>
          <c:idx val="1"/>
          <c:order val="1"/>
          <c:tx>
            <c:strRef>
              <c:f>'vf10'!$C$1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'vf10'!$A$2:$A$19</c:f>
              <c:strCache>
                <c:ptCount val="18"/>
                <c:pt idx="0">
                  <c:v>undecided</c:v>
                </c:pt>
                <c:pt idx="1">
                  <c:v>three quadrants</c:v>
                </c:pt>
                <c:pt idx="2">
                  <c:v>partial arcuate</c:v>
                </c:pt>
                <c:pt idx="3">
                  <c:v>nonspecific</c:v>
                </c:pt>
                <c:pt idx="4">
                  <c:v>nasal step</c:v>
                </c:pt>
                <c:pt idx="5">
                  <c:v>location</c:v>
                </c:pt>
                <c:pt idx="6">
                  <c:v>generalized + nasal step</c:v>
                </c:pt>
                <c:pt idx="7">
                  <c:v>generalized + location</c:v>
                </c:pt>
                <c:pt idx="8">
                  <c:v>enlarged blind spot + nasal step</c:v>
                </c:pt>
                <c:pt idx="9">
                  <c:v>enlarged blind spot + location</c:v>
                </c:pt>
                <c:pt idx="10">
                  <c:v>enlarged blind spot + generalized + location</c:v>
                </c:pt>
                <c:pt idx="11">
                  <c:v>constriction + location</c:v>
                </c:pt>
                <c:pt idx="12">
                  <c:v>constriction</c:v>
                </c:pt>
                <c:pt idx="13">
                  <c:v>arcuate + partial arcuate</c:v>
                </c:pt>
                <c:pt idx="14">
                  <c:v>arcuate + nasal step</c:v>
                </c:pt>
                <c:pt idx="15">
                  <c:v>arcuate + central</c:v>
                </c:pt>
                <c:pt idx="16">
                  <c:v>arcuate</c:v>
                </c:pt>
                <c:pt idx="17">
                  <c:v>altitudinal + paracentral</c:v>
                </c:pt>
              </c:strCache>
            </c:strRef>
          </c:cat>
          <c:val>
            <c:numRef>
              <c:f>'vf10'!$C$2:$C$19</c:f>
              <c:numCache>
                <c:formatCode>General</c:formatCode>
                <c:ptCount val="18"/>
                <c:pt idx="0" formatCode="0.0">
                  <c:v>7.6923076923076925</c:v>
                </c:pt>
                <c:pt idx="1">
                  <c:v>0</c:v>
                </c:pt>
                <c:pt idx="2" formatCode="0.0">
                  <c:v>3.8461538461538463</c:v>
                </c:pt>
                <c:pt idx="3">
                  <c:v>0</c:v>
                </c:pt>
                <c:pt idx="4" formatCode="0.0">
                  <c:v>11.538461538461538</c:v>
                </c:pt>
                <c:pt idx="5" formatCode="0.0">
                  <c:v>30.76923076923077</c:v>
                </c:pt>
                <c:pt idx="6" formatCode="0.0">
                  <c:v>3.8461538461538463</c:v>
                </c:pt>
                <c:pt idx="7" formatCode="0.0">
                  <c:v>7.6923076923076925</c:v>
                </c:pt>
                <c:pt idx="8" formatCode="0.0">
                  <c:v>0</c:v>
                </c:pt>
                <c:pt idx="9" formatCode="0.0">
                  <c:v>11.538461538461538</c:v>
                </c:pt>
                <c:pt idx="10" formatCode="0.0">
                  <c:v>3.8461538461538463</c:v>
                </c:pt>
                <c:pt idx="11" formatCode="0.0">
                  <c:v>3.8461538461538463</c:v>
                </c:pt>
                <c:pt idx="12" formatCode="0.0">
                  <c:v>3.8461538461538463</c:v>
                </c:pt>
                <c:pt idx="13" formatCode="0.0">
                  <c:v>0</c:v>
                </c:pt>
                <c:pt idx="14" formatCode="0.0">
                  <c:v>3.8461538461538463</c:v>
                </c:pt>
                <c:pt idx="15" formatCode="0.0">
                  <c:v>3.8461538461538463</c:v>
                </c:pt>
                <c:pt idx="16" formatCode="0.0">
                  <c:v>0</c:v>
                </c:pt>
                <c:pt idx="17" formatCode="0.0">
                  <c:v>3.8461538461538463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0-4544-B25E-9F1674C0BDC8}"/>
            </c:ext>
          </c:extLst>
        </c:ser>
        <c:ser>
          <c:idx val="2"/>
          <c:order val="2"/>
          <c:tx>
            <c:strRef>
              <c:f>'vf10'!$D$1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'vf10'!$A$2:$A$19</c:f>
              <c:strCache>
                <c:ptCount val="18"/>
                <c:pt idx="0">
                  <c:v>undecided</c:v>
                </c:pt>
                <c:pt idx="1">
                  <c:v>three quadrants</c:v>
                </c:pt>
                <c:pt idx="2">
                  <c:v>partial arcuate</c:v>
                </c:pt>
                <c:pt idx="3">
                  <c:v>nonspecific</c:v>
                </c:pt>
                <c:pt idx="4">
                  <c:v>nasal step</c:v>
                </c:pt>
                <c:pt idx="5">
                  <c:v>location</c:v>
                </c:pt>
                <c:pt idx="6">
                  <c:v>generalized + nasal step</c:v>
                </c:pt>
                <c:pt idx="7">
                  <c:v>generalized + location</c:v>
                </c:pt>
                <c:pt idx="8">
                  <c:v>enlarged blind spot + nasal step</c:v>
                </c:pt>
                <c:pt idx="9">
                  <c:v>enlarged blind spot + location</c:v>
                </c:pt>
                <c:pt idx="10">
                  <c:v>enlarged blind spot + generalized + location</c:v>
                </c:pt>
                <c:pt idx="11">
                  <c:v>constriction + location</c:v>
                </c:pt>
                <c:pt idx="12">
                  <c:v>constriction</c:v>
                </c:pt>
                <c:pt idx="13">
                  <c:v>arcuate + partial arcuate</c:v>
                </c:pt>
                <c:pt idx="14">
                  <c:v>arcuate + nasal step</c:v>
                </c:pt>
                <c:pt idx="15">
                  <c:v>arcuate + central</c:v>
                </c:pt>
                <c:pt idx="16">
                  <c:v>arcuate</c:v>
                </c:pt>
                <c:pt idx="17">
                  <c:v>altitudinal + paracentral</c:v>
                </c:pt>
              </c:strCache>
            </c:strRef>
          </c:cat>
          <c:val>
            <c:numRef>
              <c:f>'vf10'!$D$2:$D$19</c:f>
              <c:numCache>
                <c:formatCode>General</c:formatCode>
                <c:ptCount val="18"/>
                <c:pt idx="2">
                  <c:v>0</c:v>
                </c:pt>
                <c:pt idx="4">
                  <c:v>23.1</c:v>
                </c:pt>
                <c:pt idx="12">
                  <c:v>0</c:v>
                </c:pt>
                <c:pt idx="14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D0-4544-B25E-9F1674C0B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6987376"/>
        <c:axId val="1057001936"/>
      </c:barChart>
      <c:catAx>
        <c:axId val="1056987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7001936"/>
        <c:crosses val="autoZero"/>
        <c:auto val="1"/>
        <c:lblAlgn val="ctr"/>
        <c:lblOffset val="100"/>
        <c:noMultiLvlLbl val="0"/>
      </c:catAx>
      <c:valAx>
        <c:axId val="105700193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98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'vf2'!$B$1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'vf2'!$A$2:$A$9</c:f>
              <c:strCache>
                <c:ptCount val="8"/>
                <c:pt idx="0">
                  <c:v>undecided</c:v>
                </c:pt>
                <c:pt idx="1">
                  <c:v>partial arcuate</c:v>
                </c:pt>
                <c:pt idx="2">
                  <c:v>paracentral</c:v>
                </c:pt>
                <c:pt idx="3">
                  <c:v>normal</c:v>
                </c:pt>
                <c:pt idx="4">
                  <c:v>nonspecific</c:v>
                </c:pt>
                <c:pt idx="5">
                  <c:v>location</c:v>
                </c:pt>
                <c:pt idx="6">
                  <c:v>pericentral</c:v>
                </c:pt>
                <c:pt idx="7">
                  <c:v>nasal step</c:v>
                </c:pt>
              </c:strCache>
            </c:strRef>
          </c:cat>
          <c:val>
            <c:numRef>
              <c:f>'vf2'!$B$2:$B$9</c:f>
              <c:numCache>
                <c:formatCode>General</c:formatCode>
                <c:ptCount val="8"/>
                <c:pt idx="0" formatCode="0.0">
                  <c:v>4.3478260869565215</c:v>
                </c:pt>
                <c:pt idx="1">
                  <c:v>0</c:v>
                </c:pt>
                <c:pt idx="2" formatCode="0.0">
                  <c:v>13.043478260869565</c:v>
                </c:pt>
                <c:pt idx="3">
                  <c:v>0</c:v>
                </c:pt>
                <c:pt idx="4" formatCode="0.0">
                  <c:v>17.391304347826086</c:v>
                </c:pt>
                <c:pt idx="5">
                  <c:v>0</c:v>
                </c:pt>
                <c:pt idx="6" formatCode="0.0">
                  <c:v>43.478260869565219</c:v>
                </c:pt>
                <c:pt idx="7" formatCode="0.0">
                  <c:v>21.739130434782609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5-4FDB-9271-950076B5106C}"/>
            </c:ext>
          </c:extLst>
        </c:ser>
        <c:ser>
          <c:idx val="1"/>
          <c:order val="1"/>
          <c:tx>
            <c:strRef>
              <c:f>'vf2'!$C$1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'vf2'!$A$2:$A$9</c:f>
              <c:strCache>
                <c:ptCount val="8"/>
                <c:pt idx="0">
                  <c:v>undecided</c:v>
                </c:pt>
                <c:pt idx="1">
                  <c:v>partial arcuate</c:v>
                </c:pt>
                <c:pt idx="2">
                  <c:v>paracentral</c:v>
                </c:pt>
                <c:pt idx="3">
                  <c:v>normal</c:v>
                </c:pt>
                <c:pt idx="4">
                  <c:v>nonspecific</c:v>
                </c:pt>
                <c:pt idx="5">
                  <c:v>location</c:v>
                </c:pt>
                <c:pt idx="6">
                  <c:v>pericentral</c:v>
                </c:pt>
                <c:pt idx="7">
                  <c:v>nasal step</c:v>
                </c:pt>
              </c:strCache>
            </c:strRef>
          </c:cat>
          <c:val>
            <c:numRef>
              <c:f>'vf2'!$C$2:$C$9</c:f>
              <c:numCache>
                <c:formatCode>0.0</c:formatCode>
                <c:ptCount val="8"/>
                <c:pt idx="0">
                  <c:v>3.8461538461538463</c:v>
                </c:pt>
                <c:pt idx="1">
                  <c:v>3.8461538461538463</c:v>
                </c:pt>
                <c:pt idx="2">
                  <c:v>11.538461538461538</c:v>
                </c:pt>
                <c:pt idx="3">
                  <c:v>34.615384615384613</c:v>
                </c:pt>
                <c:pt idx="4">
                  <c:v>7.6923076923076925</c:v>
                </c:pt>
                <c:pt idx="5">
                  <c:v>38.461538461538467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5-4FDB-9271-950076B5106C}"/>
            </c:ext>
          </c:extLst>
        </c:ser>
        <c:ser>
          <c:idx val="2"/>
          <c:order val="2"/>
          <c:tx>
            <c:strRef>
              <c:f>'vf2'!$D$1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'vf2'!$A$2:$A$9</c:f>
              <c:strCache>
                <c:ptCount val="8"/>
                <c:pt idx="0">
                  <c:v>undecided</c:v>
                </c:pt>
                <c:pt idx="1">
                  <c:v>partial arcuate</c:v>
                </c:pt>
                <c:pt idx="2">
                  <c:v>paracentral</c:v>
                </c:pt>
                <c:pt idx="3">
                  <c:v>normal</c:v>
                </c:pt>
                <c:pt idx="4">
                  <c:v>nonspecific</c:v>
                </c:pt>
                <c:pt idx="5">
                  <c:v>location</c:v>
                </c:pt>
                <c:pt idx="6">
                  <c:v>pericentral</c:v>
                </c:pt>
                <c:pt idx="7">
                  <c:v>nasal step</c:v>
                </c:pt>
              </c:strCache>
            </c:strRef>
          </c:cat>
          <c:val>
            <c:numRef>
              <c:f>'vf2'!$D$2:$D$9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11.5</c:v>
                </c:pt>
                <c:pt idx="3">
                  <c:v>42.3</c:v>
                </c:pt>
                <c:pt idx="4">
                  <c:v>61.5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85-4FDB-9271-950076B51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51566368"/>
        <c:axId val="851567616"/>
      </c:barChart>
      <c:catAx>
        <c:axId val="85156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567616"/>
        <c:crosses val="autoZero"/>
        <c:auto val="1"/>
        <c:lblAlgn val="ctr"/>
        <c:lblOffset val="100"/>
        <c:noMultiLvlLbl val="0"/>
      </c:catAx>
      <c:valAx>
        <c:axId val="85156761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56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52734033245844"/>
          <c:y val="2.6595701838180216E-2"/>
          <c:w val="0.56576443569553803"/>
          <c:h val="0.930036389879135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'vf3'!$B$2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'vf3'!$A$3:$A$11</c:f>
              <c:strCache>
                <c:ptCount val="9"/>
                <c:pt idx="0">
                  <c:v>undecided</c:v>
                </c:pt>
                <c:pt idx="1">
                  <c:v>partial arcuate</c:v>
                </c:pt>
                <c:pt idx="2">
                  <c:v>nonspecific</c:v>
                </c:pt>
                <c:pt idx="3">
                  <c:v>location</c:v>
                </c:pt>
                <c:pt idx="4">
                  <c:v>generalized + arcuate</c:v>
                </c:pt>
                <c:pt idx="5">
                  <c:v>enlarged blind spot + constriction</c:v>
                </c:pt>
                <c:pt idx="6">
                  <c:v>constriction</c:v>
                </c:pt>
                <c:pt idx="7">
                  <c:v>arcuate + generalized</c:v>
                </c:pt>
                <c:pt idx="8">
                  <c:v>arcuate</c:v>
                </c:pt>
              </c:strCache>
            </c:strRef>
          </c:cat>
          <c:val>
            <c:numRef>
              <c:f>'vf3'!$B$3:$B$11</c:f>
              <c:numCache>
                <c:formatCode>0.0</c:formatCode>
                <c:ptCount val="9"/>
                <c:pt idx="0">
                  <c:v>4.3478260869565215</c:v>
                </c:pt>
                <c:pt idx="1">
                  <c:v>43.478260869565219</c:v>
                </c:pt>
                <c:pt idx="3">
                  <c:v>4.3478260869565215</c:v>
                </c:pt>
                <c:pt idx="8">
                  <c:v>47.826086956521742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A1-45B0-A4E4-0403BF98ADF5}"/>
            </c:ext>
          </c:extLst>
        </c:ser>
        <c:ser>
          <c:idx val="1"/>
          <c:order val="1"/>
          <c:tx>
            <c:strRef>
              <c:f>'vf3'!$C$2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'vf3'!$A$3:$A$11</c:f>
              <c:strCache>
                <c:ptCount val="9"/>
                <c:pt idx="0">
                  <c:v>undecided</c:v>
                </c:pt>
                <c:pt idx="1">
                  <c:v>partial arcuate</c:v>
                </c:pt>
                <c:pt idx="2">
                  <c:v>nonspecific</c:v>
                </c:pt>
                <c:pt idx="3">
                  <c:v>location</c:v>
                </c:pt>
                <c:pt idx="4">
                  <c:v>generalized + arcuate</c:v>
                </c:pt>
                <c:pt idx="5">
                  <c:v>enlarged blind spot + constriction</c:v>
                </c:pt>
                <c:pt idx="6">
                  <c:v>constriction</c:v>
                </c:pt>
                <c:pt idx="7">
                  <c:v>arcuate + generalized</c:v>
                </c:pt>
                <c:pt idx="8">
                  <c:v>arcuate</c:v>
                </c:pt>
              </c:strCache>
            </c:strRef>
          </c:cat>
          <c:val>
            <c:numRef>
              <c:f>'vf3'!$C$3:$C$11</c:f>
              <c:numCache>
                <c:formatCode>0.0</c:formatCode>
                <c:ptCount val="9"/>
                <c:pt idx="0">
                  <c:v>7.6923076923076925</c:v>
                </c:pt>
                <c:pt idx="1">
                  <c:v>3.8461538461538463</c:v>
                </c:pt>
                <c:pt idx="2">
                  <c:v>3.8461538461538463</c:v>
                </c:pt>
                <c:pt idx="3">
                  <c:v>11.538461538461538</c:v>
                </c:pt>
                <c:pt idx="4">
                  <c:v>3.8461538461538463</c:v>
                </c:pt>
                <c:pt idx="5">
                  <c:v>3.8461538461538463</c:v>
                </c:pt>
                <c:pt idx="6">
                  <c:v>7.6923076923076925</c:v>
                </c:pt>
                <c:pt idx="7">
                  <c:v>3.8461538461538463</c:v>
                </c:pt>
                <c:pt idx="8">
                  <c:v>53.846153846153847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A1-45B0-A4E4-0403BF98ADF5}"/>
            </c:ext>
          </c:extLst>
        </c:ser>
        <c:ser>
          <c:idx val="2"/>
          <c:order val="2"/>
          <c:tx>
            <c:strRef>
              <c:f>'vf3'!$D$2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'vf3'!$A$3:$A$11</c:f>
              <c:strCache>
                <c:ptCount val="9"/>
                <c:pt idx="0">
                  <c:v>undecided</c:v>
                </c:pt>
                <c:pt idx="1">
                  <c:v>partial arcuate</c:v>
                </c:pt>
                <c:pt idx="2">
                  <c:v>nonspecific</c:v>
                </c:pt>
                <c:pt idx="3">
                  <c:v>location</c:v>
                </c:pt>
                <c:pt idx="4">
                  <c:v>generalized + arcuate</c:v>
                </c:pt>
                <c:pt idx="5">
                  <c:v>enlarged blind spot + constriction</c:v>
                </c:pt>
                <c:pt idx="6">
                  <c:v>constriction</c:v>
                </c:pt>
                <c:pt idx="7">
                  <c:v>arcuate + generalized</c:v>
                </c:pt>
                <c:pt idx="8">
                  <c:v>arcuate</c:v>
                </c:pt>
              </c:strCache>
            </c:strRef>
          </c:cat>
          <c:val>
            <c:numRef>
              <c:f>'vf3'!$D$3:$D$11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  <c:pt idx="2">
                  <c:v>11.5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11.5</c:v>
                </c:pt>
                <c:pt idx="7">
                  <c:v>0.5</c:v>
                </c:pt>
                <c:pt idx="8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A1-45B0-A4E4-0403BF98A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6549936"/>
        <c:axId val="846525392"/>
      </c:barChart>
      <c:catAx>
        <c:axId val="84654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525392"/>
        <c:crosses val="autoZero"/>
        <c:auto val="1"/>
        <c:lblAlgn val="ctr"/>
        <c:lblOffset val="100"/>
        <c:noMultiLvlLbl val="0"/>
      </c:catAx>
      <c:valAx>
        <c:axId val="846525392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5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'vf4'!$B$1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'vf4'!$A$2:$A$12</c:f>
              <c:strCache>
                <c:ptCount val="11"/>
                <c:pt idx="0">
                  <c:v>partial peripheral rim</c:v>
                </c:pt>
                <c:pt idx="1">
                  <c:v>partial arcuate</c:v>
                </c:pt>
                <c:pt idx="2">
                  <c:v>paracentral</c:v>
                </c:pt>
                <c:pt idx="3">
                  <c:v>nonspecific</c:v>
                </c:pt>
                <c:pt idx="4">
                  <c:v>location</c:v>
                </c:pt>
                <c:pt idx="5">
                  <c:v>Inferior depression</c:v>
                </c:pt>
                <c:pt idx="6">
                  <c:v>depression</c:v>
                </c:pt>
                <c:pt idx="7">
                  <c:v>constriction</c:v>
                </c:pt>
                <c:pt idx="8">
                  <c:v>central</c:v>
                </c:pt>
                <c:pt idx="9">
                  <c:v>arcuate</c:v>
                </c:pt>
                <c:pt idx="10">
                  <c:v>altitudinal</c:v>
                </c:pt>
              </c:strCache>
            </c:strRef>
          </c:cat>
          <c:val>
            <c:numRef>
              <c:f>'vf4'!$B$2:$B$12</c:f>
              <c:numCache>
                <c:formatCode>0.0</c:formatCode>
                <c:ptCount val="11"/>
                <c:pt idx="0">
                  <c:v>4.3478260869565215</c:v>
                </c:pt>
                <c:pt idx="1">
                  <c:v>4.3478260869565215</c:v>
                </c:pt>
                <c:pt idx="2">
                  <c:v>4.3478260869565215</c:v>
                </c:pt>
                <c:pt idx="3">
                  <c:v>8.695652173913043</c:v>
                </c:pt>
                <c:pt idx="4">
                  <c:v>0</c:v>
                </c:pt>
                <c:pt idx="5">
                  <c:v>69.565217391304344</c:v>
                </c:pt>
                <c:pt idx="6">
                  <c:v>0</c:v>
                </c:pt>
                <c:pt idx="7">
                  <c:v>0</c:v>
                </c:pt>
                <c:pt idx="8" formatCode="General">
                  <c:v>0</c:v>
                </c:pt>
                <c:pt idx="9">
                  <c:v>4.3478260869565215</c:v>
                </c:pt>
                <c:pt idx="10">
                  <c:v>4.3478260869565215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9B-4480-AE2E-CAAF68056D81}"/>
            </c:ext>
          </c:extLst>
        </c:ser>
        <c:ser>
          <c:idx val="1"/>
          <c:order val="1"/>
          <c:tx>
            <c:strRef>
              <c:f>'vf4'!$C$1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'vf4'!$A$2:$A$12</c:f>
              <c:strCache>
                <c:ptCount val="11"/>
                <c:pt idx="0">
                  <c:v>partial peripheral rim</c:v>
                </c:pt>
                <c:pt idx="1">
                  <c:v>partial arcuate</c:v>
                </c:pt>
                <c:pt idx="2">
                  <c:v>paracentral</c:v>
                </c:pt>
                <c:pt idx="3">
                  <c:v>nonspecific</c:v>
                </c:pt>
                <c:pt idx="4">
                  <c:v>location</c:v>
                </c:pt>
                <c:pt idx="5">
                  <c:v>Inferior depression</c:v>
                </c:pt>
                <c:pt idx="6">
                  <c:v>depression</c:v>
                </c:pt>
                <c:pt idx="7">
                  <c:v>constriction</c:v>
                </c:pt>
                <c:pt idx="8">
                  <c:v>central</c:v>
                </c:pt>
                <c:pt idx="9">
                  <c:v>arcuate</c:v>
                </c:pt>
                <c:pt idx="10">
                  <c:v>altitudinal</c:v>
                </c:pt>
              </c:strCache>
            </c:strRef>
          </c:cat>
          <c:val>
            <c:numRef>
              <c:f>'vf4'!$C$2:$C$12</c:f>
              <c:numCache>
                <c:formatCode>0.0</c:formatCode>
                <c:ptCount val="11"/>
                <c:pt idx="0">
                  <c:v>0</c:v>
                </c:pt>
                <c:pt idx="1">
                  <c:v>3.8461538461538463</c:v>
                </c:pt>
                <c:pt idx="2">
                  <c:v>3.8461538461538463</c:v>
                </c:pt>
                <c:pt idx="3">
                  <c:v>3.8461538461538463</c:v>
                </c:pt>
                <c:pt idx="4">
                  <c:v>50</c:v>
                </c:pt>
                <c:pt idx="5">
                  <c:v>3.8461538461538463</c:v>
                </c:pt>
                <c:pt idx="6">
                  <c:v>3.8461538461538463</c:v>
                </c:pt>
                <c:pt idx="7">
                  <c:v>19.230769230769234</c:v>
                </c:pt>
                <c:pt idx="8">
                  <c:v>3.8461538461538463</c:v>
                </c:pt>
                <c:pt idx="9">
                  <c:v>3.8461538461538463</c:v>
                </c:pt>
                <c:pt idx="10">
                  <c:v>3.8461538461538463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9B-4480-AE2E-CAAF68056D81}"/>
            </c:ext>
          </c:extLst>
        </c:ser>
        <c:ser>
          <c:idx val="2"/>
          <c:order val="2"/>
          <c:tx>
            <c:strRef>
              <c:f>'vf4'!$D$1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'vf4'!$A$2:$A$12</c:f>
              <c:strCache>
                <c:ptCount val="11"/>
                <c:pt idx="0">
                  <c:v>partial peripheral rim</c:v>
                </c:pt>
                <c:pt idx="1">
                  <c:v>partial arcuate</c:v>
                </c:pt>
                <c:pt idx="2">
                  <c:v>paracentral</c:v>
                </c:pt>
                <c:pt idx="3">
                  <c:v>nonspecific</c:v>
                </c:pt>
                <c:pt idx="4">
                  <c:v>location</c:v>
                </c:pt>
                <c:pt idx="5">
                  <c:v>Inferior depression</c:v>
                </c:pt>
                <c:pt idx="6">
                  <c:v>depression</c:v>
                </c:pt>
                <c:pt idx="7">
                  <c:v>constriction</c:v>
                </c:pt>
                <c:pt idx="8">
                  <c:v>central</c:v>
                </c:pt>
                <c:pt idx="9">
                  <c:v>arcuate</c:v>
                </c:pt>
                <c:pt idx="10">
                  <c:v>altitudinal</c:v>
                </c:pt>
              </c:strCache>
            </c:strRef>
          </c:cat>
          <c:val>
            <c:numRef>
              <c:f>'vf4'!$D$2:$D$12</c:f>
              <c:numCache>
                <c:formatCode>General</c:formatCode>
                <c:ptCount val="11"/>
                <c:pt idx="1">
                  <c:v>3.9</c:v>
                </c:pt>
                <c:pt idx="3">
                  <c:v>19.2</c:v>
                </c:pt>
                <c:pt idx="6">
                  <c:v>11.5</c:v>
                </c:pt>
                <c:pt idx="7">
                  <c:v>19.2</c:v>
                </c:pt>
                <c:pt idx="8">
                  <c:v>3.9</c:v>
                </c:pt>
                <c:pt idx="9">
                  <c:v>11.5</c:v>
                </c:pt>
                <c:pt idx="1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9B-4480-AE2E-CAAF68056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1586976"/>
        <c:axId val="850898464"/>
      </c:barChart>
      <c:catAx>
        <c:axId val="106158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898464"/>
        <c:crosses val="autoZero"/>
        <c:auto val="1"/>
        <c:lblAlgn val="ctr"/>
        <c:lblOffset val="100"/>
        <c:noMultiLvlLbl val="0"/>
      </c:catAx>
      <c:valAx>
        <c:axId val="850898464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58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'vf5'!$B$2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'vf5'!$A$3:$A$8</c:f>
              <c:strCache>
                <c:ptCount val="6"/>
                <c:pt idx="0">
                  <c:v>undecided</c:v>
                </c:pt>
                <c:pt idx="1">
                  <c:v>normal</c:v>
                </c:pt>
                <c:pt idx="2">
                  <c:v>nonspecific</c:v>
                </c:pt>
                <c:pt idx="3">
                  <c:v>multiple foci</c:v>
                </c:pt>
                <c:pt idx="4">
                  <c:v>generalized depression</c:v>
                </c:pt>
                <c:pt idx="5">
                  <c:v>central</c:v>
                </c:pt>
              </c:strCache>
            </c:strRef>
          </c:cat>
          <c:val>
            <c:numRef>
              <c:f>'vf5'!$B$3:$B$8</c:f>
              <c:numCache>
                <c:formatCode>General</c:formatCode>
                <c:ptCount val="6"/>
                <c:pt idx="0">
                  <c:v>4.3</c:v>
                </c:pt>
                <c:pt idx="1">
                  <c:v>0</c:v>
                </c:pt>
                <c:pt idx="2">
                  <c:v>13</c:v>
                </c:pt>
                <c:pt idx="3">
                  <c:v>4.3</c:v>
                </c:pt>
                <c:pt idx="4">
                  <c:v>73.900000000000006</c:v>
                </c:pt>
                <c:pt idx="5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4-4D68-8E71-5955891017AE}"/>
            </c:ext>
          </c:extLst>
        </c:ser>
        <c:ser>
          <c:idx val="1"/>
          <c:order val="1"/>
          <c:tx>
            <c:strRef>
              <c:f>'vf5'!$C$2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'vf5'!$A$3:$A$8</c:f>
              <c:strCache>
                <c:ptCount val="6"/>
                <c:pt idx="0">
                  <c:v>undecided</c:v>
                </c:pt>
                <c:pt idx="1">
                  <c:v>normal</c:v>
                </c:pt>
                <c:pt idx="2">
                  <c:v>nonspecific</c:v>
                </c:pt>
                <c:pt idx="3">
                  <c:v>multiple foci</c:v>
                </c:pt>
                <c:pt idx="4">
                  <c:v>generalized depression</c:v>
                </c:pt>
                <c:pt idx="5">
                  <c:v>central</c:v>
                </c:pt>
              </c:strCache>
            </c:strRef>
          </c:cat>
          <c:val>
            <c:numRef>
              <c:f>'vf5'!$C$3:$C$8</c:f>
              <c:numCache>
                <c:formatCode>0.0</c:formatCode>
                <c:ptCount val="6"/>
                <c:pt idx="0">
                  <c:v>11.538461538461538</c:v>
                </c:pt>
                <c:pt idx="1">
                  <c:v>26.923076923076923</c:v>
                </c:pt>
                <c:pt idx="2">
                  <c:v>3.8461538461538463</c:v>
                </c:pt>
                <c:pt idx="3">
                  <c:v>0</c:v>
                </c:pt>
                <c:pt idx="4">
                  <c:v>57.692307692307686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C4-4D68-8E71-5955891017AE}"/>
            </c:ext>
          </c:extLst>
        </c:ser>
        <c:ser>
          <c:idx val="2"/>
          <c:order val="2"/>
          <c:tx>
            <c:strRef>
              <c:f>'vf5'!$D$2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'vf5'!$A$3:$A$8</c:f>
              <c:strCache>
                <c:ptCount val="6"/>
                <c:pt idx="0">
                  <c:v>undecided</c:v>
                </c:pt>
                <c:pt idx="1">
                  <c:v>normal</c:v>
                </c:pt>
                <c:pt idx="2">
                  <c:v>nonspecific</c:v>
                </c:pt>
                <c:pt idx="3">
                  <c:v>multiple foci</c:v>
                </c:pt>
                <c:pt idx="4">
                  <c:v>generalized depression</c:v>
                </c:pt>
                <c:pt idx="5">
                  <c:v>central</c:v>
                </c:pt>
              </c:strCache>
            </c:strRef>
          </c:cat>
          <c:val>
            <c:numRef>
              <c:f>'vf5'!$D$3:$D$8</c:f>
              <c:numCache>
                <c:formatCode>General</c:formatCode>
                <c:ptCount val="6"/>
                <c:pt idx="1">
                  <c:v>26.9</c:v>
                </c:pt>
                <c:pt idx="4">
                  <c:v>76.900000000000006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C4-4D68-8E71-595589101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8468912"/>
        <c:axId val="778478480"/>
      </c:barChart>
      <c:catAx>
        <c:axId val="778468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478480"/>
        <c:crosses val="autoZero"/>
        <c:auto val="1"/>
        <c:lblAlgn val="ctr"/>
        <c:lblOffset val="100"/>
        <c:noMultiLvlLbl val="0"/>
      </c:catAx>
      <c:valAx>
        <c:axId val="77847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46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'vf6'!$B$2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'vf6'!$A$3:$A$14</c:f>
              <c:strCache>
                <c:ptCount val="12"/>
                <c:pt idx="0">
                  <c:v>undecided</c:v>
                </c:pt>
                <c:pt idx="1">
                  <c:v>pericentral</c:v>
                </c:pt>
                <c:pt idx="2">
                  <c:v>partial peripheral rim</c:v>
                </c:pt>
                <c:pt idx="3">
                  <c:v>partial arcuate + nasal step</c:v>
                </c:pt>
                <c:pt idx="4">
                  <c:v>normal</c:v>
                </c:pt>
                <c:pt idx="5">
                  <c:v>nonspecific</c:v>
                </c:pt>
                <c:pt idx="6">
                  <c:v>nasal step</c:v>
                </c:pt>
                <c:pt idx="7">
                  <c:v>location</c:v>
                </c:pt>
                <c:pt idx="8">
                  <c:v>inferior depression</c:v>
                </c:pt>
                <c:pt idx="9">
                  <c:v>depression</c:v>
                </c:pt>
                <c:pt idx="10">
                  <c:v>constriction</c:v>
                </c:pt>
                <c:pt idx="11">
                  <c:v>arcuate</c:v>
                </c:pt>
              </c:strCache>
            </c:strRef>
          </c:cat>
          <c:val>
            <c:numRef>
              <c:f>'vf6'!$B$3:$B$14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4.3478260869565215</c:v>
                </c:pt>
                <c:pt idx="2">
                  <c:v>17.391304347826086</c:v>
                </c:pt>
                <c:pt idx="3">
                  <c:v>4.3478260869565215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56.5</c:v>
                </c:pt>
                <c:pt idx="7" formatCode="General">
                  <c:v>0</c:v>
                </c:pt>
                <c:pt idx="8">
                  <c:v>4.3478260869565215</c:v>
                </c:pt>
                <c:pt idx="9" formatCode="General">
                  <c:v>8.6999999999999993</c:v>
                </c:pt>
                <c:pt idx="10" formatCode="General">
                  <c:v>4.3</c:v>
                </c:pt>
                <c:pt idx="1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3-415F-9BF1-3AE3CBA93D08}"/>
            </c:ext>
          </c:extLst>
        </c:ser>
        <c:ser>
          <c:idx val="1"/>
          <c:order val="1"/>
          <c:tx>
            <c:strRef>
              <c:f>'vf6'!$C$2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'vf6'!$A$3:$A$14</c:f>
              <c:strCache>
                <c:ptCount val="12"/>
                <c:pt idx="0">
                  <c:v>undecided</c:v>
                </c:pt>
                <c:pt idx="1">
                  <c:v>pericentral</c:v>
                </c:pt>
                <c:pt idx="2">
                  <c:v>partial peripheral rim</c:v>
                </c:pt>
                <c:pt idx="3">
                  <c:v>partial arcuate + nasal step</c:v>
                </c:pt>
                <c:pt idx="4">
                  <c:v>normal</c:v>
                </c:pt>
                <c:pt idx="5">
                  <c:v>nonspecific</c:v>
                </c:pt>
                <c:pt idx="6">
                  <c:v>nasal step</c:v>
                </c:pt>
                <c:pt idx="7">
                  <c:v>location</c:v>
                </c:pt>
                <c:pt idx="8">
                  <c:v>inferior depression</c:v>
                </c:pt>
                <c:pt idx="9">
                  <c:v>depression</c:v>
                </c:pt>
                <c:pt idx="10">
                  <c:v>constriction</c:v>
                </c:pt>
                <c:pt idx="11">
                  <c:v>arcuate</c:v>
                </c:pt>
              </c:strCache>
            </c:strRef>
          </c:cat>
          <c:val>
            <c:numRef>
              <c:f>'vf6'!$C$3:$C$14</c:f>
              <c:numCache>
                <c:formatCode>0.0</c:formatCode>
                <c:ptCount val="12"/>
                <c:pt idx="0">
                  <c:v>7.6923076923076925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11.538461538461538</c:v>
                </c:pt>
                <c:pt idx="5">
                  <c:v>7.6923076923076925</c:v>
                </c:pt>
                <c:pt idx="6">
                  <c:v>7.6923076923076925</c:v>
                </c:pt>
                <c:pt idx="7">
                  <c:v>19.230769230769234</c:v>
                </c:pt>
                <c:pt idx="8">
                  <c:v>0</c:v>
                </c:pt>
                <c:pt idx="9">
                  <c:v>3.8461538461538463</c:v>
                </c:pt>
                <c:pt idx="10">
                  <c:v>38.461538461538467</c:v>
                </c:pt>
                <c:pt idx="11">
                  <c:v>3.8461538461538463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43-415F-9BF1-3AE3CBA93D08}"/>
            </c:ext>
          </c:extLst>
        </c:ser>
        <c:ser>
          <c:idx val="2"/>
          <c:order val="2"/>
          <c:tx>
            <c:strRef>
              <c:f>'vf6'!$D$2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'vf6'!$A$3:$A$14</c:f>
              <c:strCache>
                <c:ptCount val="12"/>
                <c:pt idx="0">
                  <c:v>undecided</c:v>
                </c:pt>
                <c:pt idx="1">
                  <c:v>pericentral</c:v>
                </c:pt>
                <c:pt idx="2">
                  <c:v>partial peripheral rim</c:v>
                </c:pt>
                <c:pt idx="3">
                  <c:v>partial arcuate + nasal step</c:v>
                </c:pt>
                <c:pt idx="4">
                  <c:v>normal</c:v>
                </c:pt>
                <c:pt idx="5">
                  <c:v>nonspecific</c:v>
                </c:pt>
                <c:pt idx="6">
                  <c:v>nasal step</c:v>
                </c:pt>
                <c:pt idx="7">
                  <c:v>location</c:v>
                </c:pt>
                <c:pt idx="8">
                  <c:v>inferior depression</c:v>
                </c:pt>
                <c:pt idx="9">
                  <c:v>depression</c:v>
                </c:pt>
                <c:pt idx="10">
                  <c:v>constriction</c:v>
                </c:pt>
                <c:pt idx="11">
                  <c:v>arcuate</c:v>
                </c:pt>
              </c:strCache>
            </c:strRef>
          </c:cat>
          <c:val>
            <c:numRef>
              <c:f>'vf6'!$D$3:$D$14</c:f>
              <c:numCache>
                <c:formatCode>General</c:formatCode>
                <c:ptCount val="12"/>
                <c:pt idx="4">
                  <c:v>19.2</c:v>
                </c:pt>
                <c:pt idx="6">
                  <c:v>34.6</c:v>
                </c:pt>
                <c:pt idx="9">
                  <c:v>11.5</c:v>
                </c:pt>
                <c:pt idx="10">
                  <c:v>23.1</c:v>
                </c:pt>
                <c:pt idx="11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43-415F-9BF1-3AE3CBA93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1030240"/>
        <c:axId val="1061028992"/>
      </c:barChart>
      <c:catAx>
        <c:axId val="106103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028992"/>
        <c:crosses val="autoZero"/>
        <c:auto val="1"/>
        <c:lblAlgn val="ctr"/>
        <c:lblOffset val="100"/>
        <c:noMultiLvlLbl val="0"/>
      </c:catAx>
      <c:valAx>
        <c:axId val="106102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03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'vf7'!$B$1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'vf7'!$A$2:$A$9</c:f>
              <c:strCache>
                <c:ptCount val="8"/>
                <c:pt idx="0">
                  <c:v>vertical step</c:v>
                </c:pt>
                <c:pt idx="1">
                  <c:v>undecided</c:v>
                </c:pt>
                <c:pt idx="2">
                  <c:v>superior depression</c:v>
                </c:pt>
                <c:pt idx="3">
                  <c:v>paracentral</c:v>
                </c:pt>
                <c:pt idx="4">
                  <c:v>normal</c:v>
                </c:pt>
                <c:pt idx="5">
                  <c:v>nonspecific</c:v>
                </c:pt>
                <c:pt idx="6">
                  <c:v>location</c:v>
                </c:pt>
                <c:pt idx="7">
                  <c:v>constriction</c:v>
                </c:pt>
              </c:strCache>
            </c:strRef>
          </c:cat>
          <c:val>
            <c:numRef>
              <c:f>'vf7'!$B$2:$B$9</c:f>
              <c:numCache>
                <c:formatCode>0.0</c:formatCode>
                <c:ptCount val="8"/>
                <c:pt idx="0">
                  <c:v>13.043478260869565</c:v>
                </c:pt>
                <c:pt idx="1">
                  <c:v>4.3</c:v>
                </c:pt>
                <c:pt idx="2">
                  <c:v>60.869565217391312</c:v>
                </c:pt>
                <c:pt idx="3">
                  <c:v>4.3478260869565215</c:v>
                </c:pt>
                <c:pt idx="4">
                  <c:v>13</c:v>
                </c:pt>
                <c:pt idx="5">
                  <c:v>4.3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9-4D0F-8BE1-9156328A542F}"/>
            </c:ext>
          </c:extLst>
        </c:ser>
        <c:ser>
          <c:idx val="1"/>
          <c:order val="1"/>
          <c:tx>
            <c:strRef>
              <c:f>'vf7'!$C$1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'vf7'!$A$2:$A$9</c:f>
              <c:strCache>
                <c:ptCount val="8"/>
                <c:pt idx="0">
                  <c:v>vertical step</c:v>
                </c:pt>
                <c:pt idx="1">
                  <c:v>undecided</c:v>
                </c:pt>
                <c:pt idx="2">
                  <c:v>superior depression</c:v>
                </c:pt>
                <c:pt idx="3">
                  <c:v>paracentral</c:v>
                </c:pt>
                <c:pt idx="4">
                  <c:v>normal</c:v>
                </c:pt>
                <c:pt idx="5">
                  <c:v>nonspecific</c:v>
                </c:pt>
                <c:pt idx="6">
                  <c:v>location</c:v>
                </c:pt>
                <c:pt idx="7">
                  <c:v>constriction</c:v>
                </c:pt>
              </c:strCache>
            </c:strRef>
          </c:cat>
          <c:val>
            <c:numRef>
              <c:f>'vf7'!$C$2:$C$9</c:f>
              <c:numCache>
                <c:formatCode>0.0</c:formatCode>
                <c:ptCount val="8"/>
                <c:pt idx="0">
                  <c:v>0</c:v>
                </c:pt>
                <c:pt idx="1">
                  <c:v>7.6923076923076925</c:v>
                </c:pt>
                <c:pt idx="2">
                  <c:v>0</c:v>
                </c:pt>
                <c:pt idx="3">
                  <c:v>0</c:v>
                </c:pt>
                <c:pt idx="4">
                  <c:v>69.230769230769226</c:v>
                </c:pt>
                <c:pt idx="5">
                  <c:v>7.6923076923076925</c:v>
                </c:pt>
                <c:pt idx="6">
                  <c:v>11.538461538461538</c:v>
                </c:pt>
                <c:pt idx="7">
                  <c:v>3.8461538461538463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79-4D0F-8BE1-9156328A542F}"/>
            </c:ext>
          </c:extLst>
        </c:ser>
        <c:ser>
          <c:idx val="2"/>
          <c:order val="2"/>
          <c:tx>
            <c:strRef>
              <c:f>'vf7'!$D$1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'vf7'!$A$2:$A$9</c:f>
              <c:strCache>
                <c:ptCount val="8"/>
                <c:pt idx="0">
                  <c:v>vertical step</c:v>
                </c:pt>
                <c:pt idx="1">
                  <c:v>undecided</c:v>
                </c:pt>
                <c:pt idx="2">
                  <c:v>superior depression</c:v>
                </c:pt>
                <c:pt idx="3">
                  <c:v>paracentral</c:v>
                </c:pt>
                <c:pt idx="4">
                  <c:v>normal</c:v>
                </c:pt>
                <c:pt idx="5">
                  <c:v>nonspecific</c:v>
                </c:pt>
                <c:pt idx="6">
                  <c:v>location</c:v>
                </c:pt>
                <c:pt idx="7">
                  <c:v>constriction</c:v>
                </c:pt>
              </c:strCache>
            </c:strRef>
          </c:cat>
          <c:val>
            <c:numRef>
              <c:f>'vf7'!$D$2:$D$9</c:f>
              <c:numCache>
                <c:formatCode>General</c:formatCode>
                <c:ptCount val="8"/>
                <c:pt idx="4">
                  <c:v>42.3</c:v>
                </c:pt>
                <c:pt idx="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9-4D0F-8BE1-9156328A5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83708784"/>
        <c:axId val="1183721680"/>
      </c:barChart>
      <c:catAx>
        <c:axId val="118370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721680"/>
        <c:crosses val="autoZero"/>
        <c:auto val="1"/>
        <c:lblAlgn val="ctr"/>
        <c:lblOffset val="100"/>
        <c:noMultiLvlLbl val="0"/>
      </c:catAx>
      <c:valAx>
        <c:axId val="118372168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70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'vf8'!$B$1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'vf8'!$A$2:$A$8</c:f>
              <c:strCache>
                <c:ptCount val="7"/>
                <c:pt idx="0">
                  <c:v>undecided</c:v>
                </c:pt>
                <c:pt idx="1">
                  <c:v>vertical step</c:v>
                </c:pt>
                <c:pt idx="2">
                  <c:v>partial hemianopia</c:v>
                </c:pt>
                <c:pt idx="3">
                  <c:v>location + enlarged blind spot</c:v>
                </c:pt>
                <c:pt idx="4">
                  <c:v>location</c:v>
                </c:pt>
                <c:pt idx="5">
                  <c:v>hemianopia</c:v>
                </c:pt>
                <c:pt idx="6">
                  <c:v>enlarged blind spot</c:v>
                </c:pt>
              </c:strCache>
            </c:strRef>
          </c:cat>
          <c:val>
            <c:numRef>
              <c:f>'vf8'!$B$2:$B$8</c:f>
              <c:numCache>
                <c:formatCode>0.0</c:formatCode>
                <c:ptCount val="7"/>
                <c:pt idx="0" formatCode="General">
                  <c:v>0</c:v>
                </c:pt>
                <c:pt idx="1">
                  <c:v>4.3478260869565215</c:v>
                </c:pt>
                <c:pt idx="2">
                  <c:v>69.565217391304344</c:v>
                </c:pt>
                <c:pt idx="3" formatCode="General">
                  <c:v>0</c:v>
                </c:pt>
                <c:pt idx="4" formatCode="General">
                  <c:v>0</c:v>
                </c:pt>
                <c:pt idx="5">
                  <c:v>21.739130434782609</c:v>
                </c:pt>
                <c:pt idx="6">
                  <c:v>4.3478260869565215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6-4A97-8102-F215FE1C589A}"/>
            </c:ext>
          </c:extLst>
        </c:ser>
        <c:ser>
          <c:idx val="1"/>
          <c:order val="1"/>
          <c:tx>
            <c:strRef>
              <c:f>'vf8'!$C$1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'vf8'!$A$2:$A$8</c:f>
              <c:strCache>
                <c:ptCount val="7"/>
                <c:pt idx="0">
                  <c:v>undecided</c:v>
                </c:pt>
                <c:pt idx="1">
                  <c:v>vertical step</c:v>
                </c:pt>
                <c:pt idx="2">
                  <c:v>partial hemianopia</c:v>
                </c:pt>
                <c:pt idx="3">
                  <c:v>location + enlarged blind spot</c:v>
                </c:pt>
                <c:pt idx="4">
                  <c:v>location</c:v>
                </c:pt>
                <c:pt idx="5">
                  <c:v>hemianopia</c:v>
                </c:pt>
                <c:pt idx="6">
                  <c:v>enlarged blind spot</c:v>
                </c:pt>
              </c:strCache>
            </c:strRef>
          </c:cat>
          <c:val>
            <c:numRef>
              <c:f>'vf8'!$C$2:$C$8</c:f>
              <c:numCache>
                <c:formatCode>0.0</c:formatCode>
                <c:ptCount val="7"/>
                <c:pt idx="0">
                  <c:v>3.8461538461538463</c:v>
                </c:pt>
                <c:pt idx="1">
                  <c:v>0</c:v>
                </c:pt>
                <c:pt idx="2">
                  <c:v>3.8461538461538463</c:v>
                </c:pt>
                <c:pt idx="3">
                  <c:v>3.8461538461538463</c:v>
                </c:pt>
                <c:pt idx="4">
                  <c:v>57.692307692307686</c:v>
                </c:pt>
                <c:pt idx="5">
                  <c:v>30.76923076923077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06-4A97-8102-F215FE1C589A}"/>
            </c:ext>
          </c:extLst>
        </c:ser>
        <c:ser>
          <c:idx val="2"/>
          <c:order val="2"/>
          <c:tx>
            <c:strRef>
              <c:f>'vf8'!$D$1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'vf8'!$A$2:$A$8</c:f>
              <c:strCache>
                <c:ptCount val="7"/>
                <c:pt idx="0">
                  <c:v>undecided</c:v>
                </c:pt>
                <c:pt idx="1">
                  <c:v>vertical step</c:v>
                </c:pt>
                <c:pt idx="2">
                  <c:v>partial hemianopia</c:v>
                </c:pt>
                <c:pt idx="3">
                  <c:v>location + enlarged blind spot</c:v>
                </c:pt>
                <c:pt idx="4">
                  <c:v>location</c:v>
                </c:pt>
                <c:pt idx="5">
                  <c:v>hemianopia</c:v>
                </c:pt>
                <c:pt idx="6">
                  <c:v>enlarged blind spot</c:v>
                </c:pt>
              </c:strCache>
            </c:strRef>
          </c:cat>
          <c:val>
            <c:numRef>
              <c:f>'vf8'!$D$2:$D$8</c:f>
              <c:numCache>
                <c:formatCode>General</c:formatCode>
                <c:ptCount val="7"/>
                <c:pt idx="2">
                  <c:v>23.1</c:v>
                </c:pt>
                <c:pt idx="5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06-4A97-8102-F215FE1C5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18155584"/>
        <c:axId val="1118156832"/>
      </c:barChart>
      <c:catAx>
        <c:axId val="11181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56832"/>
        <c:crosses val="autoZero"/>
        <c:auto val="1"/>
        <c:lblAlgn val="ctr"/>
        <c:lblOffset val="100"/>
        <c:noMultiLvlLbl val="0"/>
      </c:catAx>
      <c:valAx>
        <c:axId val="111815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5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'vf9'!$B$1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'vf9'!$A$2:$A$8</c:f>
              <c:strCache>
                <c:ptCount val="7"/>
                <c:pt idx="0">
                  <c:v>undecided</c:v>
                </c:pt>
                <c:pt idx="1">
                  <c:v>pericentral</c:v>
                </c:pt>
                <c:pt idx="2">
                  <c:v>paracentral</c:v>
                </c:pt>
                <c:pt idx="3">
                  <c:v>normal</c:v>
                </c:pt>
                <c:pt idx="4">
                  <c:v>nonspecific</c:v>
                </c:pt>
                <c:pt idx="5">
                  <c:v>location</c:v>
                </c:pt>
                <c:pt idx="6">
                  <c:v>enlarged blind spot</c:v>
                </c:pt>
              </c:strCache>
            </c:strRef>
          </c:cat>
          <c:val>
            <c:numRef>
              <c:f>'vf9'!$B$2:$B$8</c:f>
              <c:numCache>
                <c:formatCode>0.0</c:formatCode>
                <c:ptCount val="7"/>
                <c:pt idx="0">
                  <c:v>4.3478260869565215</c:v>
                </c:pt>
                <c:pt idx="1">
                  <c:v>8.695652173913043</c:v>
                </c:pt>
                <c:pt idx="2">
                  <c:v>21.739130434782609</c:v>
                </c:pt>
                <c:pt idx="3">
                  <c:v>21.739130434782609</c:v>
                </c:pt>
                <c:pt idx="4">
                  <c:v>17.391304347826086</c:v>
                </c:pt>
                <c:pt idx="5" formatCode="General">
                  <c:v>0</c:v>
                </c:pt>
                <c:pt idx="6">
                  <c:v>26.086956521739129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9-47AC-8C0B-710E4874EAFD}"/>
            </c:ext>
          </c:extLst>
        </c:ser>
        <c:ser>
          <c:idx val="1"/>
          <c:order val="1"/>
          <c:tx>
            <c:strRef>
              <c:f>'vf9'!$C$1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'vf9'!$A$2:$A$8</c:f>
              <c:strCache>
                <c:ptCount val="7"/>
                <c:pt idx="0">
                  <c:v>undecided</c:v>
                </c:pt>
                <c:pt idx="1">
                  <c:v>pericentral</c:v>
                </c:pt>
                <c:pt idx="2">
                  <c:v>paracentral</c:v>
                </c:pt>
                <c:pt idx="3">
                  <c:v>normal</c:v>
                </c:pt>
                <c:pt idx="4">
                  <c:v>nonspecific</c:v>
                </c:pt>
                <c:pt idx="5">
                  <c:v>location</c:v>
                </c:pt>
                <c:pt idx="6">
                  <c:v>enlarged blind spot</c:v>
                </c:pt>
              </c:strCache>
            </c:strRef>
          </c:cat>
          <c:val>
            <c:numRef>
              <c:f>'vf9'!$C$2:$C$8</c:f>
              <c:numCache>
                <c:formatCode>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72</c:v>
                </c:pt>
                <c:pt idx="4">
                  <c:v>0</c:v>
                </c:pt>
                <c:pt idx="5">
                  <c:v>8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39-47AC-8C0B-710E4874EAFD}"/>
            </c:ext>
          </c:extLst>
        </c:ser>
        <c:ser>
          <c:idx val="2"/>
          <c:order val="2"/>
          <c:tx>
            <c:strRef>
              <c:f>'vf9'!$D$1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'vf9'!$A$2:$A$8</c:f>
              <c:strCache>
                <c:ptCount val="7"/>
                <c:pt idx="0">
                  <c:v>undecided</c:v>
                </c:pt>
                <c:pt idx="1">
                  <c:v>pericentral</c:v>
                </c:pt>
                <c:pt idx="2">
                  <c:v>paracentral</c:v>
                </c:pt>
                <c:pt idx="3">
                  <c:v>normal</c:v>
                </c:pt>
                <c:pt idx="4">
                  <c:v>nonspecific</c:v>
                </c:pt>
                <c:pt idx="5">
                  <c:v>location</c:v>
                </c:pt>
                <c:pt idx="6">
                  <c:v>enlarged blind spot</c:v>
                </c:pt>
              </c:strCache>
            </c:strRef>
          </c:cat>
          <c:val>
            <c:numRef>
              <c:f>'vf9'!$D$2:$D$8</c:f>
              <c:numCache>
                <c:formatCode>General</c:formatCode>
                <c:ptCount val="7"/>
                <c:pt idx="2">
                  <c:v>7.8</c:v>
                </c:pt>
                <c:pt idx="3">
                  <c:v>65.400000000000006</c:v>
                </c:pt>
                <c:pt idx="6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39-47AC-8C0B-710E4874E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6313184"/>
        <c:axId val="956316928"/>
      </c:barChart>
      <c:catAx>
        <c:axId val="95631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316928"/>
        <c:crosses val="autoZero"/>
        <c:auto val="1"/>
        <c:lblAlgn val="ctr"/>
        <c:lblOffset val="100"/>
        <c:noMultiLvlLbl val="0"/>
      </c:catAx>
      <c:valAx>
        <c:axId val="956316928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31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0.28836</cdr:x>
      <cdr:y>0.05555</cdr:y>
    </cdr:from>
    <cdr:to>
      <cdr:x>0.45895</cdr:x>
      <cdr:y>0.05555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25F723F-E1A2-4A50-BA54-6D53252DD1BA}"/>
            </a:ext>
          </a:extLst>
        </cdr:cNvPr>
        <cdr:cNvCxnSpPr/>
      </cdr:nvCxnSpPr>
      <cdr:spPr>
        <a:xfrm xmlns:a="http://schemas.openxmlformats.org/drawingml/2006/main">
          <a:off x="1318372" y="314489"/>
          <a:ext cx="77993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0.29008</cdr:x>
      <cdr:y>0.14078</cdr:y>
    </cdr:from>
    <cdr:to>
      <cdr:x>0.83714</cdr:x>
      <cdr:y>0.14078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E20820B0-CE0C-473A-8F3F-65CD973A5148}"/>
            </a:ext>
          </a:extLst>
        </cdr:cNvPr>
        <cdr:cNvCxnSpPr/>
      </cdr:nvCxnSpPr>
      <cdr:spPr>
        <a:xfrm xmlns:a="http://schemas.openxmlformats.org/drawingml/2006/main">
          <a:off x="1326230" y="797069"/>
          <a:ext cx="250115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0.28934</cdr:x>
      <cdr:y>0.47566</cdr:y>
    </cdr:from>
    <cdr:to>
      <cdr:x>0.54424</cdr:x>
      <cdr:y>0.47566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0A5A741B-5FF8-4575-A128-0C5363B8F9B9}"/>
            </a:ext>
          </a:extLst>
        </cdr:cNvPr>
        <cdr:cNvCxnSpPr/>
      </cdr:nvCxnSpPr>
      <cdr:spPr>
        <a:xfrm xmlns:a="http://schemas.openxmlformats.org/drawingml/2006/main">
          <a:off x="1322855" y="2693014"/>
          <a:ext cx="116541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0.28738</cdr:x>
      <cdr:y>0.65362</cdr:y>
    </cdr:from>
    <cdr:to>
      <cdr:x>0.54228</cdr:x>
      <cdr:y>0.65362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F6C40A06-B236-4457-9A22-DFE389C9D145}"/>
            </a:ext>
          </a:extLst>
        </cdr:cNvPr>
        <cdr:cNvCxnSpPr/>
      </cdr:nvCxnSpPr>
      <cdr:spPr>
        <a:xfrm xmlns:a="http://schemas.openxmlformats.org/drawingml/2006/main">
          <a:off x="1313890" y="3700586"/>
          <a:ext cx="11654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0.28738</cdr:x>
      <cdr:y>0.81196</cdr:y>
    </cdr:from>
    <cdr:to>
      <cdr:x>0.41483</cdr:x>
      <cdr:y>0.81196</cdr:y>
    </cdr:to>
    <cdr:cxnSp macro="">
      <cdr:nvCxnSpPr>
        <cdr:cNvPr id="12" name="Straight Connector 11">
          <a:extLst xmlns:a="http://schemas.openxmlformats.org/drawingml/2006/main">
            <a:ext uri="{FF2B5EF4-FFF2-40B4-BE49-F238E27FC236}">
              <a16:creationId xmlns:a16="http://schemas.microsoft.com/office/drawing/2014/main" id="{D38AF452-9078-44C7-941E-CA4B6459EA1B}"/>
            </a:ext>
          </a:extLst>
        </cdr:cNvPr>
        <cdr:cNvCxnSpPr/>
      </cdr:nvCxnSpPr>
      <cdr:spPr>
        <a:xfrm xmlns:a="http://schemas.openxmlformats.org/drawingml/2006/main">
          <a:off x="1313889" y="4597056"/>
          <a:ext cx="58270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0.18967</cdr:x>
      <cdr:y>0.54512</cdr:y>
    </cdr:from>
    <cdr:to>
      <cdr:x>0.61712</cdr:x>
      <cdr:y>0.54512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2CABE82-4A76-4026-A2BE-E8FB2A915021}"/>
            </a:ext>
          </a:extLst>
        </cdr:cNvPr>
        <cdr:cNvCxnSpPr/>
      </cdr:nvCxnSpPr>
      <cdr:spPr>
        <a:xfrm xmlns:a="http://schemas.openxmlformats.org/drawingml/2006/main">
          <a:off x="866503" y="3277347"/>
          <a:ext cx="195276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0.38095</cdr:x>
      <cdr:y>0.07763</cdr:y>
    </cdr:from>
    <cdr:to>
      <cdr:x>0.81429</cdr:x>
      <cdr:y>0.07763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D0B10FC7-1B1D-48C0-B30D-6AE338871361}"/>
            </a:ext>
          </a:extLst>
        </cdr:cNvPr>
        <cdr:cNvCxnSpPr/>
      </cdr:nvCxnSpPr>
      <cdr:spPr>
        <a:xfrm xmlns:a="http://schemas.openxmlformats.org/drawingml/2006/main">
          <a:off x="1741714" y="481884"/>
          <a:ext cx="19812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0.38095</cdr:x>
      <cdr:y>0.2863</cdr:y>
    </cdr:from>
    <cdr:to>
      <cdr:x>0.4619</cdr:x>
      <cdr:y>0.2863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EABD8013-A190-4DB4-BE04-4F3FEBD8234D}"/>
            </a:ext>
          </a:extLst>
        </cdr:cNvPr>
        <cdr:cNvCxnSpPr/>
      </cdr:nvCxnSpPr>
      <cdr:spPr>
        <a:xfrm xmlns:a="http://schemas.openxmlformats.org/drawingml/2006/main">
          <a:off x="1741714" y="1777284"/>
          <a:ext cx="37011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0.38095</cdr:x>
      <cdr:y>0.70014</cdr:y>
    </cdr:from>
    <cdr:to>
      <cdr:x>0.46071</cdr:x>
      <cdr:y>0.70014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09AD3776-4547-401E-94F1-D1BDC89CA29D}"/>
            </a:ext>
          </a:extLst>
        </cdr:cNvPr>
        <cdr:cNvCxnSpPr/>
      </cdr:nvCxnSpPr>
      <cdr:spPr>
        <a:xfrm xmlns:a="http://schemas.openxmlformats.org/drawingml/2006/main">
          <a:off x="1741714" y="4346313"/>
          <a:ext cx="36467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0.25769</cdr:x>
      <cdr:y>0.06464</cdr:y>
    </cdr:from>
    <cdr:to>
      <cdr:x>0.29047</cdr:x>
      <cdr:y>0.06464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54A40598-AECB-45B3-9B4B-A6745A1D4932}"/>
            </a:ext>
          </a:extLst>
        </cdr:cNvPr>
        <cdr:cNvCxnSpPr/>
      </cdr:nvCxnSpPr>
      <cdr:spPr>
        <a:xfrm xmlns:a="http://schemas.openxmlformats.org/drawingml/2006/main">
          <a:off x="1178170" y="400505"/>
          <a:ext cx="14986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0.25833</cdr:x>
      <cdr:y>0.65706</cdr:y>
    </cdr:from>
    <cdr:to>
      <cdr:x>0.42308</cdr:x>
      <cdr:y>0.65706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13B30307-F4F7-4541-9960-294C2E65A4BE}"/>
            </a:ext>
          </a:extLst>
        </cdr:cNvPr>
        <cdr:cNvCxnSpPr/>
      </cdr:nvCxnSpPr>
      <cdr:spPr>
        <a:xfrm xmlns:a="http://schemas.openxmlformats.org/drawingml/2006/main">
          <a:off x="1181100" y="4071071"/>
          <a:ext cx="75320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0.25897</cdr:x>
      <cdr:y>0.40352</cdr:y>
    </cdr:from>
    <cdr:to>
      <cdr:x>0.35833</cdr:x>
      <cdr:y>0.40352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10D21CC6-CF6A-48E8-A7F1-ED1E86A051E8}"/>
            </a:ext>
          </a:extLst>
        </cdr:cNvPr>
        <cdr:cNvCxnSpPr/>
      </cdr:nvCxnSpPr>
      <cdr:spPr>
        <a:xfrm xmlns:a="http://schemas.openxmlformats.org/drawingml/2006/main">
          <a:off x="1184031" y="2500178"/>
          <a:ext cx="454269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0.25833</cdr:x>
      <cdr:y>0.15046</cdr:y>
    </cdr:from>
    <cdr:to>
      <cdr:x>0.35641</cdr:x>
      <cdr:y>0.15046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8B3AB2BC-CEF6-4B1B-B090-8F8FBF822295}"/>
            </a:ext>
          </a:extLst>
        </cdr:cNvPr>
        <cdr:cNvCxnSpPr/>
      </cdr:nvCxnSpPr>
      <cdr:spPr>
        <a:xfrm xmlns:a="http://schemas.openxmlformats.org/drawingml/2006/main">
          <a:off x="1181101" y="932216"/>
          <a:ext cx="44840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0.26026</cdr:x>
      <cdr:y>0.23418</cdr:y>
    </cdr:from>
    <cdr:to>
      <cdr:x>0.29103</cdr:x>
      <cdr:y>0.23418</cdr:y>
    </cdr:to>
    <cdr:cxnSp macro="">
      <cdr:nvCxnSpPr>
        <cdr:cNvPr id="12" name="Straight Connector 11">
          <a:extLst xmlns:a="http://schemas.openxmlformats.org/drawingml/2006/main">
            <a:ext uri="{FF2B5EF4-FFF2-40B4-BE49-F238E27FC236}">
              <a16:creationId xmlns:a16="http://schemas.microsoft.com/office/drawing/2014/main" id="{95B9ED23-70B8-4B1F-B929-8708455B1DDF}"/>
            </a:ext>
          </a:extLst>
        </cdr:cNvPr>
        <cdr:cNvCxnSpPr/>
      </cdr:nvCxnSpPr>
      <cdr:spPr>
        <a:xfrm xmlns:a="http://schemas.openxmlformats.org/drawingml/2006/main">
          <a:off x="1189894" y="1450962"/>
          <a:ext cx="14067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0.25897</cdr:x>
      <cdr:y>0.31838</cdr:y>
    </cdr:from>
    <cdr:to>
      <cdr:x>0.42308</cdr:x>
      <cdr:y>0.31838</cdr:y>
    </cdr:to>
    <cdr:cxnSp macro="">
      <cdr:nvCxnSpPr>
        <cdr:cNvPr id="16" name="Straight Connector 15">
          <a:extLst xmlns:a="http://schemas.openxmlformats.org/drawingml/2006/main">
            <a:ext uri="{FF2B5EF4-FFF2-40B4-BE49-F238E27FC236}">
              <a16:creationId xmlns:a16="http://schemas.microsoft.com/office/drawing/2014/main" id="{64E3EB65-0B83-4A25-AE30-A663D7A32BE9}"/>
            </a:ext>
          </a:extLst>
        </cdr:cNvPr>
        <cdr:cNvCxnSpPr/>
      </cdr:nvCxnSpPr>
      <cdr:spPr>
        <a:xfrm xmlns:a="http://schemas.openxmlformats.org/drawingml/2006/main">
          <a:off x="1184031" y="1972640"/>
          <a:ext cx="75027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0.25833</cdr:x>
      <cdr:y>0.82593</cdr:y>
    </cdr:from>
    <cdr:to>
      <cdr:x>0.29103</cdr:x>
      <cdr:y>0.82593</cdr:y>
    </cdr:to>
    <cdr:cxnSp macro="">
      <cdr:nvCxnSpPr>
        <cdr:cNvPr id="18" name="Straight Connector 17">
          <a:extLst xmlns:a="http://schemas.openxmlformats.org/drawingml/2006/main">
            <a:ext uri="{FF2B5EF4-FFF2-40B4-BE49-F238E27FC236}">
              <a16:creationId xmlns:a16="http://schemas.microsoft.com/office/drawing/2014/main" id="{C50CBE81-9126-4980-8D88-38F53B4D4185}"/>
            </a:ext>
          </a:extLst>
        </cdr:cNvPr>
        <cdr:cNvCxnSpPr/>
      </cdr:nvCxnSpPr>
      <cdr:spPr>
        <a:xfrm xmlns:a="http://schemas.openxmlformats.org/drawingml/2006/main">
          <a:off x="1181101" y="5117355"/>
          <a:ext cx="149469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0.27407</cdr:x>
      <cdr:y>0.24315</cdr:y>
    </cdr:from>
    <cdr:to>
      <cdr:x>0.85741</cdr:x>
      <cdr:y>0.24315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874C81C-F44C-461F-A4BF-D9AD6747BB86}"/>
            </a:ext>
          </a:extLst>
        </cdr:cNvPr>
        <cdr:cNvCxnSpPr/>
      </cdr:nvCxnSpPr>
      <cdr:spPr>
        <a:xfrm xmlns:a="http://schemas.openxmlformats.org/drawingml/2006/main">
          <a:off x="1253068" y="1513116"/>
          <a:ext cx="2666999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0.27646</cdr:x>
      <cdr:y>0.68484</cdr:y>
    </cdr:from>
    <cdr:to>
      <cdr:x>0.47963</cdr:x>
      <cdr:y>0.68484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561F202-DAD7-43E0-A850-A874859FBEF2}"/>
            </a:ext>
          </a:extLst>
        </cdr:cNvPr>
        <cdr:cNvCxnSpPr/>
      </cdr:nvCxnSpPr>
      <cdr:spPr>
        <a:xfrm xmlns:a="http://schemas.openxmlformats.org/drawingml/2006/main">
          <a:off x="1263954" y="4261761"/>
          <a:ext cx="92891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0.34461</cdr:x>
      <cdr:y>0.61987</cdr:y>
    </cdr:from>
    <cdr:to>
      <cdr:x>0.52059</cdr:x>
      <cdr:y>0.61987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C500BCD-13CC-485B-BEAF-6709F304B761}"/>
            </a:ext>
          </a:extLst>
        </cdr:cNvPr>
        <cdr:cNvCxnSpPr/>
      </cdr:nvCxnSpPr>
      <cdr:spPr>
        <a:xfrm xmlns:a="http://schemas.openxmlformats.org/drawingml/2006/main">
          <a:off x="1575549" y="3857442"/>
          <a:ext cx="80458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0.34494</cdr:x>
      <cdr:y>0.22179</cdr:y>
    </cdr:from>
    <cdr:to>
      <cdr:x>0.40196</cdr:x>
      <cdr:y>0.22179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7208F4A4-3208-4F93-83FE-90669093BB5B}"/>
            </a:ext>
          </a:extLst>
        </cdr:cNvPr>
        <cdr:cNvCxnSpPr/>
      </cdr:nvCxnSpPr>
      <cdr:spPr>
        <a:xfrm xmlns:a="http://schemas.openxmlformats.org/drawingml/2006/main">
          <a:off x="1577043" y="1380195"/>
          <a:ext cx="26072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7825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1657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0934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6139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458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7638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5958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945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44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9980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1743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DBA1-3DA2-4C81-AD17-2DCA8A0FF0FA}" type="datetimeFigureOut">
              <a:rPr lang="LID4096" smtClean="0"/>
              <a:t>02/10/2022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CF5C-36E4-471B-BA21-7CC2AF9F05F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136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C4F034F-A4D3-482E-AEA2-09E072BF1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916486"/>
              </p:ext>
            </p:extLst>
          </p:nvPr>
        </p:nvGraphicFramePr>
        <p:xfrm>
          <a:off x="4726987" y="956577"/>
          <a:ext cx="4407488" cy="566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1a </a:t>
            </a:r>
            <a:endParaRPr lang="LID4096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4" y="587611"/>
            <a:ext cx="4685457" cy="62244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21100" y="769434"/>
            <a:ext cx="750539" cy="390293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75000" y="5697034"/>
            <a:ext cx="1519661" cy="589466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3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</a:t>
            </a:r>
            <a:r>
              <a:rPr lang="en-GB" dirty="0"/>
              <a:t>j</a:t>
            </a:r>
            <a:r>
              <a:rPr lang="en-US" dirty="0"/>
              <a:t> </a:t>
            </a:r>
            <a:endParaRPr lang="LID4096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2B465F9-3A93-477D-ABDA-624C550C51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137579"/>
              </p:ext>
            </p:extLst>
          </p:nvPr>
        </p:nvGraphicFramePr>
        <p:xfrm>
          <a:off x="4572000" y="634995"/>
          <a:ext cx="4571998" cy="62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CB2E6E-1AEC-4934-A761-5A3CB8AC8628}"/>
              </a:ext>
            </a:extLst>
          </p:cNvPr>
          <p:cNvCxnSpPr>
            <a:cxnSpLocks/>
          </p:cNvCxnSpPr>
          <p:nvPr/>
        </p:nvCxnSpPr>
        <p:spPr>
          <a:xfrm flipH="1">
            <a:off x="6763871" y="5118375"/>
            <a:ext cx="806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6A2257-2F8A-4E89-878C-9A4288E20182}"/>
              </a:ext>
            </a:extLst>
          </p:cNvPr>
          <p:cNvCxnSpPr>
            <a:cxnSpLocks/>
          </p:cNvCxnSpPr>
          <p:nvPr/>
        </p:nvCxnSpPr>
        <p:spPr>
          <a:xfrm flipH="1">
            <a:off x="6772836" y="1896035"/>
            <a:ext cx="4123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AC3312CB-F441-4214-867C-F27B4C7BECB0}"/>
              </a:ext>
            </a:extLst>
          </p:cNvPr>
          <p:cNvGrpSpPr/>
          <p:nvPr/>
        </p:nvGrpSpPr>
        <p:grpSpPr>
          <a:xfrm>
            <a:off x="6779775" y="2519052"/>
            <a:ext cx="49530" cy="49530"/>
            <a:chOff x="7250430" y="2455545"/>
            <a:chExt cx="49530" cy="49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A30CB6A-9123-458D-8766-3C957C6EAF4D}"/>
                </a:ext>
              </a:extLst>
            </p:cNvPr>
            <p:cNvCxnSpPr/>
            <p:nvPr/>
          </p:nvCxnSpPr>
          <p:spPr>
            <a:xfrm>
              <a:off x="7250430" y="2455545"/>
              <a:ext cx="49530" cy="49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F10FFFC-2E6A-4DD3-BAD7-A9260069E8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50430" y="2455545"/>
              <a:ext cx="49530" cy="49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7264805-2ECC-4A2B-BF3E-577082FC4B79}"/>
              </a:ext>
            </a:extLst>
          </p:cNvPr>
          <p:cNvGrpSpPr/>
          <p:nvPr/>
        </p:nvGrpSpPr>
        <p:grpSpPr>
          <a:xfrm>
            <a:off x="6779775" y="5741391"/>
            <a:ext cx="49530" cy="49530"/>
            <a:chOff x="7250430" y="2455545"/>
            <a:chExt cx="49530" cy="4953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5019A96-BDDE-445F-AA81-6A7D2B59D96A}"/>
                </a:ext>
              </a:extLst>
            </p:cNvPr>
            <p:cNvCxnSpPr/>
            <p:nvPr/>
          </p:nvCxnSpPr>
          <p:spPr>
            <a:xfrm>
              <a:off x="7250430" y="2455545"/>
              <a:ext cx="49530" cy="49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E2B87EA-EFF7-403A-8DCE-BFFEFFF9F6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50430" y="2455545"/>
              <a:ext cx="49530" cy="49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691" y="634995"/>
            <a:ext cx="4659927" cy="6223005"/>
            <a:chOff x="28691" y="634995"/>
            <a:chExt cx="4659927" cy="6223005"/>
          </a:xfrm>
        </p:grpSpPr>
        <p:grpSp>
          <p:nvGrpSpPr>
            <p:cNvPr id="9" name="Group 8"/>
            <p:cNvGrpSpPr/>
            <p:nvPr/>
          </p:nvGrpSpPr>
          <p:grpSpPr>
            <a:xfrm>
              <a:off x="28691" y="634995"/>
              <a:ext cx="4659927" cy="6223005"/>
              <a:chOff x="28691" y="634995"/>
              <a:chExt cx="4659927" cy="6223005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691" y="634995"/>
                <a:ext cx="4659927" cy="6223005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3746500" y="841375"/>
                <a:ext cx="685800" cy="3302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302000" y="5741391"/>
              <a:ext cx="1270000" cy="5959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663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38C3F282-04C3-4A19-BA90-5532028A68D1}"/>
              </a:ext>
            </a:extLst>
          </p:cNvPr>
          <p:cNvGrpSpPr/>
          <p:nvPr/>
        </p:nvGrpSpPr>
        <p:grpSpPr>
          <a:xfrm>
            <a:off x="4575577" y="685800"/>
            <a:ext cx="4568423" cy="6012180"/>
            <a:chOff x="5307330" y="685800"/>
            <a:chExt cx="3836670" cy="6012180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7370AA60-8660-4363-8927-A40FD86C16B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46730005"/>
                </p:ext>
              </p:extLst>
            </p:nvPr>
          </p:nvGraphicFramePr>
          <p:xfrm>
            <a:off x="5307330" y="685800"/>
            <a:ext cx="3836670" cy="6012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D010787-6B0C-40C9-A97B-E31AD99CEED8}"/>
                </a:ext>
              </a:extLst>
            </p:cNvPr>
            <p:cNvCxnSpPr/>
            <p:nvPr/>
          </p:nvCxnSpPr>
          <p:spPr>
            <a:xfrm>
              <a:off x="6035040" y="3276600"/>
              <a:ext cx="23812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54A06AE-4889-4C09-B466-9D0A8BFE2FC4}"/>
                </a:ext>
              </a:extLst>
            </p:cNvPr>
            <p:cNvCxnSpPr/>
            <p:nvPr/>
          </p:nvCxnSpPr>
          <p:spPr>
            <a:xfrm>
              <a:off x="6035040" y="4675094"/>
              <a:ext cx="45664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E5EA9FB-9BD0-4688-BDA7-A1B97EA8C88D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1b </a:t>
            </a:r>
            <a:endParaRPr lang="LID4096" dirty="0"/>
          </a:p>
        </p:txBody>
      </p:sp>
      <p:grpSp>
        <p:nvGrpSpPr>
          <p:cNvPr id="7" name="Group 6"/>
          <p:cNvGrpSpPr/>
          <p:nvPr/>
        </p:nvGrpSpPr>
        <p:grpSpPr>
          <a:xfrm>
            <a:off x="40206" y="623546"/>
            <a:ext cx="4654455" cy="6234454"/>
            <a:chOff x="40206" y="623546"/>
            <a:chExt cx="4654455" cy="623445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206" y="623546"/>
              <a:ext cx="4624937" cy="623445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632200" y="825190"/>
              <a:ext cx="805985" cy="3233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75000" y="5697034"/>
              <a:ext cx="1519661" cy="5894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43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8B35E0C-9D35-40BD-A4BF-42675A0657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866945"/>
              </p:ext>
            </p:extLst>
          </p:nvPr>
        </p:nvGraphicFramePr>
        <p:xfrm>
          <a:off x="4572000" y="650230"/>
          <a:ext cx="4572000" cy="620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2F569AE-968D-4D23-897B-9C3F7446CC83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1c </a:t>
            </a:r>
            <a:endParaRPr lang="LID4096" dirty="0"/>
          </a:p>
        </p:txBody>
      </p:sp>
      <p:grpSp>
        <p:nvGrpSpPr>
          <p:cNvPr id="7" name="Group 6"/>
          <p:cNvGrpSpPr/>
          <p:nvPr/>
        </p:nvGrpSpPr>
        <p:grpSpPr>
          <a:xfrm>
            <a:off x="1083" y="650230"/>
            <a:ext cx="4604178" cy="6207770"/>
            <a:chOff x="1083" y="650230"/>
            <a:chExt cx="4604178" cy="62077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3" y="650230"/>
              <a:ext cx="4604178" cy="620777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683001" y="814039"/>
              <a:ext cx="889000" cy="3568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407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1d </a:t>
            </a:r>
            <a:endParaRPr lang="LID4096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804583-BE58-4B81-AE94-E58F4EA96F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895781"/>
              </p:ext>
            </p:extLst>
          </p:nvPr>
        </p:nvGraphicFramePr>
        <p:xfrm>
          <a:off x="4571999" y="662122"/>
          <a:ext cx="4572000" cy="619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0" y="684397"/>
            <a:ext cx="4450560" cy="6173601"/>
            <a:chOff x="0" y="684397"/>
            <a:chExt cx="4450560" cy="61736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t="359" b="1"/>
            <a:stretch/>
          </p:blipFill>
          <p:spPr>
            <a:xfrm>
              <a:off x="0" y="684397"/>
              <a:ext cx="4450560" cy="617360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32200" y="863912"/>
              <a:ext cx="743456" cy="336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888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</a:t>
            </a:r>
            <a:r>
              <a:rPr lang="en-GB" dirty="0"/>
              <a:t>e</a:t>
            </a:r>
            <a:r>
              <a:rPr lang="en-US" dirty="0"/>
              <a:t> </a:t>
            </a:r>
            <a:endParaRPr lang="LID4096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92512BD-BB69-4DF6-95B9-947E7C701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476543"/>
              </p:ext>
            </p:extLst>
          </p:nvPr>
        </p:nvGraphicFramePr>
        <p:xfrm>
          <a:off x="4571999" y="642254"/>
          <a:ext cx="4572000" cy="622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150" y="642254"/>
            <a:ext cx="4492000" cy="6226438"/>
            <a:chOff x="11150" y="642254"/>
            <a:chExt cx="4492000" cy="62264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50" y="642254"/>
              <a:ext cx="4492000" cy="622643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19500" y="814039"/>
              <a:ext cx="883650" cy="4125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160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</a:t>
            </a:r>
            <a:r>
              <a:rPr lang="en-GB" dirty="0"/>
              <a:t>f</a:t>
            </a:r>
            <a:r>
              <a:rPr lang="en-US" dirty="0"/>
              <a:t> </a:t>
            </a:r>
            <a:endParaRPr lang="LID4096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110A94E2-69BD-4DFA-AEB2-C1419D981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799787"/>
              </p:ext>
            </p:extLst>
          </p:nvPr>
        </p:nvGraphicFramePr>
        <p:xfrm>
          <a:off x="4572000" y="634998"/>
          <a:ext cx="4572000" cy="622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7C54F2-A2A1-4E58-A119-88B190B20DA8}"/>
              </a:ext>
            </a:extLst>
          </p:cNvPr>
          <p:cNvCxnSpPr/>
          <p:nvPr/>
        </p:nvCxnSpPr>
        <p:spPr>
          <a:xfrm>
            <a:off x="6015566" y="1032934"/>
            <a:ext cx="1905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480A87-CC92-459C-BFF8-8679EA3ACC25}"/>
              </a:ext>
            </a:extLst>
          </p:cNvPr>
          <p:cNvCxnSpPr>
            <a:cxnSpLocks/>
          </p:cNvCxnSpPr>
          <p:nvPr/>
        </p:nvCxnSpPr>
        <p:spPr>
          <a:xfrm>
            <a:off x="6015566" y="1494368"/>
            <a:ext cx="112606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E8CEB0-380C-4972-95E2-12989DD787BB}"/>
              </a:ext>
            </a:extLst>
          </p:cNvPr>
          <p:cNvCxnSpPr>
            <a:cxnSpLocks/>
          </p:cNvCxnSpPr>
          <p:nvPr/>
        </p:nvCxnSpPr>
        <p:spPr>
          <a:xfrm>
            <a:off x="6015566" y="1981200"/>
            <a:ext cx="55880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6DE44B3-D311-4E3D-B125-A713A19C360B}"/>
              </a:ext>
            </a:extLst>
          </p:cNvPr>
          <p:cNvCxnSpPr>
            <a:cxnSpLocks/>
          </p:cNvCxnSpPr>
          <p:nvPr/>
        </p:nvCxnSpPr>
        <p:spPr>
          <a:xfrm>
            <a:off x="6015566" y="3429000"/>
            <a:ext cx="168486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F02A3B-BB05-4A10-BDB2-05318FF8CBA6}"/>
              </a:ext>
            </a:extLst>
          </p:cNvPr>
          <p:cNvCxnSpPr>
            <a:cxnSpLocks/>
          </p:cNvCxnSpPr>
          <p:nvPr/>
        </p:nvCxnSpPr>
        <p:spPr>
          <a:xfrm>
            <a:off x="6015566" y="4394200"/>
            <a:ext cx="93980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4127" y="634990"/>
            <a:ext cx="4646773" cy="6223007"/>
            <a:chOff x="14127" y="634990"/>
            <a:chExt cx="4646773" cy="6223007"/>
          </a:xfrm>
        </p:grpSpPr>
        <p:grpSp>
          <p:nvGrpSpPr>
            <p:cNvPr id="7" name="Group 6"/>
            <p:cNvGrpSpPr/>
            <p:nvPr/>
          </p:nvGrpSpPr>
          <p:grpSpPr>
            <a:xfrm>
              <a:off x="14127" y="634990"/>
              <a:ext cx="4535577" cy="6223007"/>
              <a:chOff x="14127" y="634990"/>
              <a:chExt cx="4535577" cy="622300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27" y="634990"/>
                <a:ext cx="4535577" cy="6223007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3688080" y="758283"/>
                <a:ext cx="772408" cy="4572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238500" y="5715000"/>
              <a:ext cx="1422400" cy="62230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079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</a:t>
            </a:r>
            <a:r>
              <a:rPr lang="en-GB" dirty="0"/>
              <a:t>g</a:t>
            </a:r>
            <a:r>
              <a:rPr lang="en-US" dirty="0"/>
              <a:t> </a:t>
            </a:r>
            <a:endParaRPr lang="LID4096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1FF632D-F721-4FCC-AC84-CAB7C062C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039075"/>
              </p:ext>
            </p:extLst>
          </p:nvPr>
        </p:nvGraphicFramePr>
        <p:xfrm>
          <a:off x="4572000" y="634998"/>
          <a:ext cx="4572000" cy="622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C46300-5AE8-404C-A1F1-0A96D0A3EFDB}"/>
              </a:ext>
            </a:extLst>
          </p:cNvPr>
          <p:cNvCxnSpPr/>
          <p:nvPr/>
        </p:nvCxnSpPr>
        <p:spPr>
          <a:xfrm>
            <a:off x="5689600" y="3312160"/>
            <a:ext cx="16865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42D8A8-76AC-4DC9-827B-B0681C7196D9}"/>
              </a:ext>
            </a:extLst>
          </p:cNvPr>
          <p:cNvCxnSpPr>
            <a:cxnSpLocks/>
          </p:cNvCxnSpPr>
          <p:nvPr/>
        </p:nvCxnSpPr>
        <p:spPr>
          <a:xfrm>
            <a:off x="5689600" y="1132840"/>
            <a:ext cx="15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9098" y="654237"/>
            <a:ext cx="4596358" cy="6184714"/>
            <a:chOff x="9098" y="654237"/>
            <a:chExt cx="4596358" cy="6184714"/>
          </a:xfrm>
        </p:grpSpPr>
        <p:grpSp>
          <p:nvGrpSpPr>
            <p:cNvPr id="10" name="Group 9"/>
            <p:cNvGrpSpPr/>
            <p:nvPr/>
          </p:nvGrpSpPr>
          <p:grpSpPr>
            <a:xfrm>
              <a:off x="9098" y="654237"/>
              <a:ext cx="4596358" cy="6184714"/>
              <a:chOff x="9098" y="654237"/>
              <a:chExt cx="4596358" cy="618471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3"/>
              <a:srcRect b="664"/>
              <a:stretch/>
            </p:blipFill>
            <p:spPr>
              <a:xfrm>
                <a:off x="9098" y="654237"/>
                <a:ext cx="4596358" cy="6184714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3680460" y="838200"/>
                <a:ext cx="751839" cy="393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225800" y="5740400"/>
              <a:ext cx="1379656" cy="596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5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</a:t>
            </a:r>
            <a:r>
              <a:rPr lang="en-GB" dirty="0"/>
              <a:t>h</a:t>
            </a:r>
            <a:r>
              <a:rPr lang="en-US" dirty="0"/>
              <a:t> </a:t>
            </a:r>
            <a:endParaRPr lang="LID4096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79A731-7B7E-4611-827F-33EE7EC517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183372"/>
              </p:ext>
            </p:extLst>
          </p:nvPr>
        </p:nvGraphicFramePr>
        <p:xfrm>
          <a:off x="4571999" y="634996"/>
          <a:ext cx="4572000" cy="622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8264" y="634996"/>
            <a:ext cx="4552461" cy="6222999"/>
            <a:chOff x="28264" y="634996"/>
            <a:chExt cx="4552461" cy="6222999"/>
          </a:xfrm>
        </p:grpSpPr>
        <p:grpSp>
          <p:nvGrpSpPr>
            <p:cNvPr id="7" name="Group 6"/>
            <p:cNvGrpSpPr/>
            <p:nvPr/>
          </p:nvGrpSpPr>
          <p:grpSpPr>
            <a:xfrm>
              <a:off x="28264" y="634996"/>
              <a:ext cx="4552461" cy="6222999"/>
              <a:chOff x="28264" y="634996"/>
              <a:chExt cx="4552461" cy="6222999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64" y="634996"/>
                <a:ext cx="4552461" cy="6222999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3748088" y="822325"/>
                <a:ext cx="690562" cy="355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302000" y="5715000"/>
              <a:ext cx="1278725" cy="67310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834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AFCA1E1-2E07-4691-96DD-C2CD6D921396}"/>
              </a:ext>
            </a:extLst>
          </p:cNvPr>
          <p:cNvSpPr txBox="1"/>
          <p:nvPr/>
        </p:nvSpPr>
        <p:spPr>
          <a:xfrm>
            <a:off x="0" y="0"/>
            <a:ext cx="23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</a:t>
            </a:r>
            <a:r>
              <a:rPr lang="en-GB" dirty="0"/>
              <a:t>i</a:t>
            </a:r>
            <a:r>
              <a:rPr lang="en-US" dirty="0"/>
              <a:t> </a:t>
            </a:r>
            <a:endParaRPr lang="LID4096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9BC016-F176-40AF-827A-49D2D4930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373046"/>
              </p:ext>
            </p:extLst>
          </p:nvPr>
        </p:nvGraphicFramePr>
        <p:xfrm>
          <a:off x="4571998" y="635000"/>
          <a:ext cx="4571999" cy="62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63CD55-4D31-4DAE-8812-011B2F0B1508}"/>
              </a:ext>
            </a:extLst>
          </p:cNvPr>
          <p:cNvCxnSpPr>
            <a:cxnSpLocks/>
          </p:cNvCxnSpPr>
          <p:nvPr/>
        </p:nvCxnSpPr>
        <p:spPr>
          <a:xfrm flipH="1">
            <a:off x="5658395" y="3680097"/>
            <a:ext cx="26423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CBE45F-A852-4AEA-980F-3F64308429A2}"/>
              </a:ext>
            </a:extLst>
          </p:cNvPr>
          <p:cNvCxnSpPr>
            <a:cxnSpLocks/>
          </p:cNvCxnSpPr>
          <p:nvPr/>
        </p:nvCxnSpPr>
        <p:spPr>
          <a:xfrm flipH="1">
            <a:off x="5658395" y="4503057"/>
            <a:ext cx="3156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6202" y="635000"/>
            <a:ext cx="4569404" cy="6223000"/>
            <a:chOff x="36202" y="635000"/>
            <a:chExt cx="4569404" cy="6223000"/>
          </a:xfrm>
        </p:grpSpPr>
        <p:grpSp>
          <p:nvGrpSpPr>
            <p:cNvPr id="8" name="Group 7"/>
            <p:cNvGrpSpPr/>
            <p:nvPr/>
          </p:nvGrpSpPr>
          <p:grpSpPr>
            <a:xfrm>
              <a:off x="36202" y="635000"/>
              <a:ext cx="4569404" cy="6223000"/>
              <a:chOff x="36202" y="635000"/>
              <a:chExt cx="4569404" cy="6223000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202" y="635000"/>
                <a:ext cx="4569404" cy="622300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3740150" y="800099"/>
                <a:ext cx="696119" cy="374095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276600" y="5727700"/>
              <a:ext cx="1329006" cy="59690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347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4584</TotalTime>
  <Words>26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kruger</dc:creator>
  <cp:lastModifiedBy>Karen Parks</cp:lastModifiedBy>
  <cp:revision>71</cp:revision>
  <dcterms:created xsi:type="dcterms:W3CDTF">2021-03-13T17:56:18Z</dcterms:created>
  <dcterms:modified xsi:type="dcterms:W3CDTF">2022-02-10T20:52:40Z</dcterms:modified>
</cp:coreProperties>
</file>